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74" r:id="rId5"/>
    <p:sldId id="30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19" autoAdjust="0"/>
  </p:normalViewPr>
  <p:slideViewPr>
    <p:cSldViewPr snapToGrid="0">
      <p:cViewPr varScale="1">
        <p:scale>
          <a:sx n="162" d="100"/>
          <a:sy n="162" d="100"/>
        </p:scale>
        <p:origin x="10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Lorem ipsum dolor sit amet, consectetuer adipiscing elit.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Nunc viverra imperdiet enim. Fusce est. Vivamus a tellus.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Pellentesque habitant morbi tristique senectus et netus.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>
        <a:solidFill>
          <a:schemeClr val="accent1"/>
        </a:solidFill>
      </dgm:spPr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g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chemeClr val="accent1"/>
        </a:solidFill>
      </dgm:spPr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w prints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>
        <a:solidFill>
          <a:schemeClr val="accent1"/>
        </a:solidFill>
      </dgm:spPr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terinarian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86474" y="151893"/>
          <a:ext cx="1990125" cy="1990125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110599" y="576018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50287" y="2761893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Lorem ipsum dolor sit amet, consectetuer adipiscing elit. </a:t>
          </a:r>
        </a:p>
      </dsp:txBody>
      <dsp:txXfrm>
        <a:off x="50287" y="2761893"/>
        <a:ext cx="3262500" cy="720000"/>
      </dsp:txXfrm>
    </dsp:sp>
    <dsp:sp modelId="{BCD8CDD9-0C56-4401-ADB1-8B48DAB2C96F}">
      <dsp:nvSpPr>
        <dsp:cNvPr id="0" name=""/>
        <dsp:cNvSpPr/>
      </dsp:nvSpPr>
      <dsp:spPr>
        <a:xfrm>
          <a:off x="4519912" y="151893"/>
          <a:ext cx="1990125" cy="1990125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944037" y="576018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883725" y="2761893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Nunc viverra imperdiet enim. Fusce est. Vivamus a tellus.</a:t>
          </a:r>
        </a:p>
      </dsp:txBody>
      <dsp:txXfrm>
        <a:off x="3883725" y="2761893"/>
        <a:ext cx="3262500" cy="720000"/>
      </dsp:txXfrm>
    </dsp:sp>
    <dsp:sp modelId="{FF93E135-77D6-48A0-8871-9BC93D705D06}">
      <dsp:nvSpPr>
        <dsp:cNvPr id="0" name=""/>
        <dsp:cNvSpPr/>
      </dsp:nvSpPr>
      <dsp:spPr>
        <a:xfrm>
          <a:off x="8353350" y="151893"/>
          <a:ext cx="1990125" cy="1990125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777475" y="576018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717162" y="2761893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Pellentesque habitant morbi tristique senectus et netus.</a:t>
          </a:r>
        </a:p>
      </dsp:txBody>
      <dsp:txXfrm>
        <a:off x="7717162" y="2761893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DDEA-63BC-40A0-8BC0-D6413F38691F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F76E-E60C-4C54-B47A-C2C406EC8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68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8" name="Picture 7" descr="A dog looking at the camera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Title 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2495445"/>
            <a:ext cx="10225530" cy="59032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Sit Dolor Amet</a:t>
            </a:r>
          </a:p>
        </p:txBody>
      </p:sp>
    </p:spTree>
    <p:extLst>
      <p:ext uri="{BB962C8B-B14F-4D97-AF65-F5344CB8AC3E}">
        <p14:creationId xmlns:p14="http://schemas.microsoft.com/office/powerpoint/2010/main" val="120524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4D1E-BA60-4A23-8EBC-1159C82F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Lorem Ipsum 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65AA958D-239A-4E9F-9880-A6024BBB0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896124"/>
              </p:ext>
            </p:extLst>
          </p:nvPr>
        </p:nvGraphicFramePr>
        <p:xfrm>
          <a:off x="581025" y="2341563"/>
          <a:ext cx="1102995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327179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6C3F92-CC28-42D8-BF09-077075551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{386B222B-6D6A-4491-A9F4-949A6FB602A8}tf56535239_win32</Template>
  <TotalTime>0</TotalTime>
  <Words>40</Words>
  <Application>Microsoft Office PowerPoint</Application>
  <PresentationFormat>Widescreen</PresentationFormat>
  <Paragraphs>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Franklin Gothic Book</vt:lpstr>
      <vt:lpstr>Franklin Gothic Demi</vt:lpstr>
      <vt:lpstr>Wingdings 2</vt:lpstr>
      <vt:lpstr>DividendVTI</vt:lpstr>
      <vt:lpstr>Title Lorem Ipsum</vt:lpstr>
      <vt:lpstr>Title Lorem Ipsum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Nathan</dc:creator>
  <cp:lastModifiedBy>Nathan</cp:lastModifiedBy>
  <cp:revision>1</cp:revision>
  <dcterms:created xsi:type="dcterms:W3CDTF">2021-01-12T01:36:49Z</dcterms:created>
  <dcterms:modified xsi:type="dcterms:W3CDTF">2021-01-12T01:37:24Z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