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F5F4D-291E-4597-B861-270FFD899A48}" v="115" dt="2021-03-09T06:27:23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AEBDF-6EFF-4E1F-975C-D305991A88B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F19A7F-8B47-42DC-8391-EBAEFA32DF63}">
      <dgm:prSet/>
      <dgm:spPr/>
      <dgm:t>
        <a:bodyPr/>
        <a:lstStyle/>
        <a:p>
          <a:r>
            <a:rPr lang="en-US"/>
            <a:t>Hospitality</a:t>
          </a:r>
        </a:p>
      </dgm:t>
    </dgm:pt>
    <dgm:pt modelId="{0BC15A36-5EB8-4FEB-9B84-0CACA8E56A73}" type="parTrans" cxnId="{D53DFD3E-EF08-4DD9-BF81-B2E8BF6115DF}">
      <dgm:prSet/>
      <dgm:spPr/>
      <dgm:t>
        <a:bodyPr/>
        <a:lstStyle/>
        <a:p>
          <a:endParaRPr lang="en-US"/>
        </a:p>
      </dgm:t>
    </dgm:pt>
    <dgm:pt modelId="{47D6CB38-D850-4AC8-A4BA-A4D91F747CDA}" type="sibTrans" cxnId="{D53DFD3E-EF08-4DD9-BF81-B2E8BF6115DF}">
      <dgm:prSet/>
      <dgm:spPr/>
      <dgm:t>
        <a:bodyPr/>
        <a:lstStyle/>
        <a:p>
          <a:endParaRPr lang="en-US"/>
        </a:p>
      </dgm:t>
    </dgm:pt>
    <dgm:pt modelId="{37D6F9A9-B0FB-479C-AF3B-C14C31616255}">
      <dgm:prSet/>
      <dgm:spPr/>
      <dgm:t>
        <a:bodyPr/>
        <a:lstStyle/>
        <a:p>
          <a:r>
            <a:rPr lang="en-US"/>
            <a:t>Compassion</a:t>
          </a:r>
        </a:p>
      </dgm:t>
    </dgm:pt>
    <dgm:pt modelId="{4607B853-3D73-479C-837B-603A0E76D0C3}" type="parTrans" cxnId="{407CA3A2-5DFA-4EF4-B5DB-9BE9E746A72D}">
      <dgm:prSet/>
      <dgm:spPr/>
      <dgm:t>
        <a:bodyPr/>
        <a:lstStyle/>
        <a:p>
          <a:endParaRPr lang="en-US"/>
        </a:p>
      </dgm:t>
    </dgm:pt>
    <dgm:pt modelId="{B84BBCB5-B2D4-40E2-B131-FE2E318053A0}" type="sibTrans" cxnId="{407CA3A2-5DFA-4EF4-B5DB-9BE9E746A72D}">
      <dgm:prSet/>
      <dgm:spPr/>
      <dgm:t>
        <a:bodyPr/>
        <a:lstStyle/>
        <a:p>
          <a:endParaRPr lang="en-US"/>
        </a:p>
      </dgm:t>
    </dgm:pt>
    <dgm:pt modelId="{C5D61F3D-26AA-4C2B-97C2-CFE70E735787}">
      <dgm:prSet/>
      <dgm:spPr/>
      <dgm:t>
        <a:bodyPr/>
        <a:lstStyle/>
        <a:p>
          <a:r>
            <a:rPr lang="en-US"/>
            <a:t>Simplicity</a:t>
          </a:r>
        </a:p>
      </dgm:t>
    </dgm:pt>
    <dgm:pt modelId="{382B01B6-0D7F-40F0-8CBA-5F515BD317B2}" type="parTrans" cxnId="{574665D7-6541-4E24-8824-3287D91D570F}">
      <dgm:prSet/>
      <dgm:spPr/>
      <dgm:t>
        <a:bodyPr/>
        <a:lstStyle/>
        <a:p>
          <a:endParaRPr lang="en-US"/>
        </a:p>
      </dgm:t>
    </dgm:pt>
    <dgm:pt modelId="{50B44D86-C4B5-447F-9E2D-7235784D748E}" type="sibTrans" cxnId="{574665D7-6541-4E24-8824-3287D91D570F}">
      <dgm:prSet/>
      <dgm:spPr/>
      <dgm:t>
        <a:bodyPr/>
        <a:lstStyle/>
        <a:p>
          <a:endParaRPr lang="en-US"/>
        </a:p>
      </dgm:t>
    </dgm:pt>
    <dgm:pt modelId="{31B34320-FA84-4D1D-B642-9303DFDA41F1}">
      <dgm:prSet/>
      <dgm:spPr/>
      <dgm:t>
        <a:bodyPr/>
        <a:lstStyle/>
        <a:p>
          <a:r>
            <a:rPr lang="en-US"/>
            <a:t>Courage </a:t>
          </a:r>
        </a:p>
      </dgm:t>
    </dgm:pt>
    <dgm:pt modelId="{FE9D64BD-EFA7-43C5-9B6A-3B9C8626672A}" type="parTrans" cxnId="{670F26FD-F0E4-4FA8-9D88-1C3C274D8349}">
      <dgm:prSet/>
      <dgm:spPr/>
      <dgm:t>
        <a:bodyPr/>
        <a:lstStyle/>
        <a:p>
          <a:endParaRPr lang="en-US"/>
        </a:p>
      </dgm:t>
    </dgm:pt>
    <dgm:pt modelId="{6930174B-9FA4-4CC0-8EB2-087FA2EC8707}" type="sibTrans" cxnId="{670F26FD-F0E4-4FA8-9D88-1C3C274D8349}">
      <dgm:prSet/>
      <dgm:spPr/>
      <dgm:t>
        <a:bodyPr/>
        <a:lstStyle/>
        <a:p>
          <a:endParaRPr lang="en-US"/>
        </a:p>
      </dgm:t>
    </dgm:pt>
    <dgm:pt modelId="{A9023B74-3EE0-4234-B4BE-19345B944D26}">
      <dgm:prSet/>
      <dgm:spPr/>
      <dgm:t>
        <a:bodyPr/>
        <a:lstStyle/>
        <a:p>
          <a:r>
            <a:rPr lang="en-US"/>
            <a:t>Justice </a:t>
          </a:r>
        </a:p>
      </dgm:t>
    </dgm:pt>
    <dgm:pt modelId="{C2183246-6076-43A3-A146-7233A176477A}" type="parTrans" cxnId="{CA241A61-29F4-4DD2-BDAE-F234D0F94CA7}">
      <dgm:prSet/>
      <dgm:spPr/>
      <dgm:t>
        <a:bodyPr/>
        <a:lstStyle/>
        <a:p>
          <a:endParaRPr lang="en-US"/>
        </a:p>
      </dgm:t>
    </dgm:pt>
    <dgm:pt modelId="{28E9F3F6-1717-48E4-B3B2-43CA6147AE2A}" type="sibTrans" cxnId="{CA241A61-29F4-4DD2-BDAE-F234D0F94CA7}">
      <dgm:prSet/>
      <dgm:spPr/>
      <dgm:t>
        <a:bodyPr/>
        <a:lstStyle/>
        <a:p>
          <a:endParaRPr lang="en-US"/>
        </a:p>
      </dgm:t>
    </dgm:pt>
    <dgm:pt modelId="{24E45BF6-7A83-46C0-B8AA-E26968908BAC}">
      <dgm:prSet/>
      <dgm:spPr/>
      <dgm:t>
        <a:bodyPr/>
        <a:lstStyle/>
        <a:p>
          <a:r>
            <a:rPr lang="en-US"/>
            <a:t>Hope</a:t>
          </a:r>
        </a:p>
      </dgm:t>
    </dgm:pt>
    <dgm:pt modelId="{0E7772E5-F078-4213-9A4E-6CC35DD33900}" type="parTrans" cxnId="{7BFEF6D0-341D-4A5A-99F8-273CCE20AAF6}">
      <dgm:prSet/>
      <dgm:spPr/>
      <dgm:t>
        <a:bodyPr/>
        <a:lstStyle/>
        <a:p>
          <a:endParaRPr lang="en-US"/>
        </a:p>
      </dgm:t>
    </dgm:pt>
    <dgm:pt modelId="{E2D8A49A-5BC0-4816-BDBF-E7292C6DAABF}" type="sibTrans" cxnId="{7BFEF6D0-341D-4A5A-99F8-273CCE20AAF6}">
      <dgm:prSet/>
      <dgm:spPr/>
      <dgm:t>
        <a:bodyPr/>
        <a:lstStyle/>
        <a:p>
          <a:endParaRPr lang="en-US"/>
        </a:p>
      </dgm:t>
    </dgm:pt>
    <dgm:pt modelId="{6678B738-9F08-49F2-90F4-2BF3B71A535E}" type="pres">
      <dgm:prSet presAssocID="{10FAEBDF-6EFF-4E1F-975C-D305991A88B4}" presName="root" presStyleCnt="0">
        <dgm:presLayoutVars>
          <dgm:dir/>
          <dgm:resizeHandles val="exact"/>
        </dgm:presLayoutVars>
      </dgm:prSet>
      <dgm:spPr/>
    </dgm:pt>
    <dgm:pt modelId="{2C1BFF8D-D9CC-4258-A74B-D52235A827E0}" type="pres">
      <dgm:prSet presAssocID="{0EF19A7F-8B47-42DC-8391-EBAEFA32DF63}" presName="compNode" presStyleCnt="0"/>
      <dgm:spPr/>
    </dgm:pt>
    <dgm:pt modelId="{4F04A445-8DD2-4802-B189-0289E032D5B3}" type="pres">
      <dgm:prSet presAssocID="{0EF19A7F-8B47-42DC-8391-EBAEFA32DF6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0CA36DC0-1B4F-4CC1-9C3B-87F0312FB122}" type="pres">
      <dgm:prSet presAssocID="{0EF19A7F-8B47-42DC-8391-EBAEFA32DF63}" presName="spaceRect" presStyleCnt="0"/>
      <dgm:spPr/>
    </dgm:pt>
    <dgm:pt modelId="{FAC1A3B8-74C5-4BEA-BD9F-05390350B59E}" type="pres">
      <dgm:prSet presAssocID="{0EF19A7F-8B47-42DC-8391-EBAEFA32DF63}" presName="textRect" presStyleLbl="revTx" presStyleIdx="0" presStyleCnt="6">
        <dgm:presLayoutVars>
          <dgm:chMax val="1"/>
          <dgm:chPref val="1"/>
        </dgm:presLayoutVars>
      </dgm:prSet>
      <dgm:spPr/>
    </dgm:pt>
    <dgm:pt modelId="{377435FC-1EDC-45A6-8751-708E7277265B}" type="pres">
      <dgm:prSet presAssocID="{47D6CB38-D850-4AC8-A4BA-A4D91F747CDA}" presName="sibTrans" presStyleCnt="0"/>
      <dgm:spPr/>
    </dgm:pt>
    <dgm:pt modelId="{CBF6E9A1-CF14-4257-82B2-F64DC7049900}" type="pres">
      <dgm:prSet presAssocID="{37D6F9A9-B0FB-479C-AF3B-C14C31616255}" presName="compNode" presStyleCnt="0"/>
      <dgm:spPr/>
    </dgm:pt>
    <dgm:pt modelId="{FBA3415A-3335-4F88-9B78-BE0E2B58B0C0}" type="pres">
      <dgm:prSet presAssocID="{37D6F9A9-B0FB-479C-AF3B-C14C3161625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4C2C373-AA2C-4B43-99C2-1EF35C6EB722}" type="pres">
      <dgm:prSet presAssocID="{37D6F9A9-B0FB-479C-AF3B-C14C31616255}" presName="spaceRect" presStyleCnt="0"/>
      <dgm:spPr/>
    </dgm:pt>
    <dgm:pt modelId="{30D346FA-B7BA-49B4-A3F6-CA8C9373C779}" type="pres">
      <dgm:prSet presAssocID="{37D6F9A9-B0FB-479C-AF3B-C14C31616255}" presName="textRect" presStyleLbl="revTx" presStyleIdx="1" presStyleCnt="6">
        <dgm:presLayoutVars>
          <dgm:chMax val="1"/>
          <dgm:chPref val="1"/>
        </dgm:presLayoutVars>
      </dgm:prSet>
      <dgm:spPr/>
    </dgm:pt>
    <dgm:pt modelId="{0E0CC600-EC0A-40E5-9F82-1FEA24233615}" type="pres">
      <dgm:prSet presAssocID="{B84BBCB5-B2D4-40E2-B131-FE2E318053A0}" presName="sibTrans" presStyleCnt="0"/>
      <dgm:spPr/>
    </dgm:pt>
    <dgm:pt modelId="{C6E5A716-2BFA-431F-A763-A64D2324DBB8}" type="pres">
      <dgm:prSet presAssocID="{C5D61F3D-26AA-4C2B-97C2-CFE70E735787}" presName="compNode" presStyleCnt="0"/>
      <dgm:spPr/>
    </dgm:pt>
    <dgm:pt modelId="{A7FDD32F-8A78-4E44-9DB6-45EF04228D56}" type="pres">
      <dgm:prSet presAssocID="{C5D61F3D-26AA-4C2B-97C2-CFE70E73578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8CF741A-44B1-4EC2-8829-9656C1CD1741}" type="pres">
      <dgm:prSet presAssocID="{C5D61F3D-26AA-4C2B-97C2-CFE70E735787}" presName="spaceRect" presStyleCnt="0"/>
      <dgm:spPr/>
    </dgm:pt>
    <dgm:pt modelId="{8848AF0C-8D1E-45EA-B7E5-DE783C194469}" type="pres">
      <dgm:prSet presAssocID="{C5D61F3D-26AA-4C2B-97C2-CFE70E735787}" presName="textRect" presStyleLbl="revTx" presStyleIdx="2" presStyleCnt="6">
        <dgm:presLayoutVars>
          <dgm:chMax val="1"/>
          <dgm:chPref val="1"/>
        </dgm:presLayoutVars>
      </dgm:prSet>
      <dgm:spPr/>
    </dgm:pt>
    <dgm:pt modelId="{A60B16D8-4150-41E9-9592-1CA02289E41D}" type="pres">
      <dgm:prSet presAssocID="{50B44D86-C4B5-447F-9E2D-7235784D748E}" presName="sibTrans" presStyleCnt="0"/>
      <dgm:spPr/>
    </dgm:pt>
    <dgm:pt modelId="{4869639B-6C2B-4851-865E-AEF3D077ABA9}" type="pres">
      <dgm:prSet presAssocID="{31B34320-FA84-4D1D-B642-9303DFDA41F1}" presName="compNode" presStyleCnt="0"/>
      <dgm:spPr/>
    </dgm:pt>
    <dgm:pt modelId="{98AABCEC-C615-463B-A4EA-F0BA2AFD40DC}" type="pres">
      <dgm:prSet presAssocID="{31B34320-FA84-4D1D-B642-9303DFDA41F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9883B0E5-EB1E-4730-814B-11BDA906A500}" type="pres">
      <dgm:prSet presAssocID="{31B34320-FA84-4D1D-B642-9303DFDA41F1}" presName="spaceRect" presStyleCnt="0"/>
      <dgm:spPr/>
    </dgm:pt>
    <dgm:pt modelId="{DA676196-D733-4792-8657-8E62040E392E}" type="pres">
      <dgm:prSet presAssocID="{31B34320-FA84-4D1D-B642-9303DFDA41F1}" presName="textRect" presStyleLbl="revTx" presStyleIdx="3" presStyleCnt="6">
        <dgm:presLayoutVars>
          <dgm:chMax val="1"/>
          <dgm:chPref val="1"/>
        </dgm:presLayoutVars>
      </dgm:prSet>
      <dgm:spPr/>
    </dgm:pt>
    <dgm:pt modelId="{149E02CE-717E-4D46-B4DA-7B2A22EA8F03}" type="pres">
      <dgm:prSet presAssocID="{6930174B-9FA4-4CC0-8EB2-087FA2EC8707}" presName="sibTrans" presStyleCnt="0"/>
      <dgm:spPr/>
    </dgm:pt>
    <dgm:pt modelId="{5917E2A7-A502-4F37-8CDF-C71156DDD318}" type="pres">
      <dgm:prSet presAssocID="{A9023B74-3EE0-4234-B4BE-19345B944D26}" presName="compNode" presStyleCnt="0"/>
      <dgm:spPr/>
    </dgm:pt>
    <dgm:pt modelId="{F521446D-23C1-4B7F-A36F-B968CEF2781F}" type="pres">
      <dgm:prSet presAssocID="{A9023B74-3EE0-4234-B4BE-19345B944D2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251D388-997E-44E6-BDB5-CAE1D813D353}" type="pres">
      <dgm:prSet presAssocID="{A9023B74-3EE0-4234-B4BE-19345B944D26}" presName="spaceRect" presStyleCnt="0"/>
      <dgm:spPr/>
    </dgm:pt>
    <dgm:pt modelId="{254BF004-F1BA-4006-BB08-D32DF8676C8F}" type="pres">
      <dgm:prSet presAssocID="{A9023B74-3EE0-4234-B4BE-19345B944D26}" presName="textRect" presStyleLbl="revTx" presStyleIdx="4" presStyleCnt="6">
        <dgm:presLayoutVars>
          <dgm:chMax val="1"/>
          <dgm:chPref val="1"/>
        </dgm:presLayoutVars>
      </dgm:prSet>
      <dgm:spPr/>
    </dgm:pt>
    <dgm:pt modelId="{BE06BE6B-73AB-4102-8AA6-DD76A1EB2635}" type="pres">
      <dgm:prSet presAssocID="{28E9F3F6-1717-48E4-B3B2-43CA6147AE2A}" presName="sibTrans" presStyleCnt="0"/>
      <dgm:spPr/>
    </dgm:pt>
    <dgm:pt modelId="{3D87FEDC-AC8E-4C43-928A-B48C62ED21CD}" type="pres">
      <dgm:prSet presAssocID="{24E45BF6-7A83-46C0-B8AA-E26968908BAC}" presName="compNode" presStyleCnt="0"/>
      <dgm:spPr/>
    </dgm:pt>
    <dgm:pt modelId="{9FE4F679-7907-4EC0-8E7E-3EF26E1638A5}" type="pres">
      <dgm:prSet presAssocID="{24E45BF6-7A83-46C0-B8AA-E26968908BA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381698B6-6F80-4990-BA19-4E6CF985DA50}" type="pres">
      <dgm:prSet presAssocID="{24E45BF6-7A83-46C0-B8AA-E26968908BAC}" presName="spaceRect" presStyleCnt="0"/>
      <dgm:spPr/>
    </dgm:pt>
    <dgm:pt modelId="{8C2EE93D-E716-4311-BC55-51160051DF26}" type="pres">
      <dgm:prSet presAssocID="{24E45BF6-7A83-46C0-B8AA-E26968908BA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2B20D27-2028-4F14-AD0B-9F0157E26DED}" type="presOf" srcId="{24E45BF6-7A83-46C0-B8AA-E26968908BAC}" destId="{8C2EE93D-E716-4311-BC55-51160051DF26}" srcOrd="0" destOrd="0" presId="urn:microsoft.com/office/officeart/2018/2/layout/IconLabelList"/>
    <dgm:cxn modelId="{5B53A137-DF7B-4582-BF92-C0D9975FEC3D}" type="presOf" srcId="{A9023B74-3EE0-4234-B4BE-19345B944D26}" destId="{254BF004-F1BA-4006-BB08-D32DF8676C8F}" srcOrd="0" destOrd="0" presId="urn:microsoft.com/office/officeart/2018/2/layout/IconLabelList"/>
    <dgm:cxn modelId="{D53DFD3E-EF08-4DD9-BF81-B2E8BF6115DF}" srcId="{10FAEBDF-6EFF-4E1F-975C-D305991A88B4}" destId="{0EF19A7F-8B47-42DC-8391-EBAEFA32DF63}" srcOrd="0" destOrd="0" parTransId="{0BC15A36-5EB8-4FEB-9B84-0CACA8E56A73}" sibTransId="{47D6CB38-D850-4AC8-A4BA-A4D91F747CDA}"/>
    <dgm:cxn modelId="{613A9146-AA0B-415F-9FCE-1C0B425A76D6}" type="presOf" srcId="{37D6F9A9-B0FB-479C-AF3B-C14C31616255}" destId="{30D346FA-B7BA-49B4-A3F6-CA8C9373C779}" srcOrd="0" destOrd="0" presId="urn:microsoft.com/office/officeart/2018/2/layout/IconLabelList"/>
    <dgm:cxn modelId="{CA241A61-29F4-4DD2-BDAE-F234D0F94CA7}" srcId="{10FAEBDF-6EFF-4E1F-975C-D305991A88B4}" destId="{A9023B74-3EE0-4234-B4BE-19345B944D26}" srcOrd="4" destOrd="0" parTransId="{C2183246-6076-43A3-A146-7233A176477A}" sibTransId="{28E9F3F6-1717-48E4-B3B2-43CA6147AE2A}"/>
    <dgm:cxn modelId="{CECB9A62-6B30-46BB-8A24-268BC3B973C7}" type="presOf" srcId="{10FAEBDF-6EFF-4E1F-975C-D305991A88B4}" destId="{6678B738-9F08-49F2-90F4-2BF3B71A535E}" srcOrd="0" destOrd="0" presId="urn:microsoft.com/office/officeart/2018/2/layout/IconLabelList"/>
    <dgm:cxn modelId="{E54ACD9E-6706-4CB2-93F3-8223E83B03BE}" type="presOf" srcId="{0EF19A7F-8B47-42DC-8391-EBAEFA32DF63}" destId="{FAC1A3B8-74C5-4BEA-BD9F-05390350B59E}" srcOrd="0" destOrd="0" presId="urn:microsoft.com/office/officeart/2018/2/layout/IconLabelList"/>
    <dgm:cxn modelId="{407CA3A2-5DFA-4EF4-B5DB-9BE9E746A72D}" srcId="{10FAEBDF-6EFF-4E1F-975C-D305991A88B4}" destId="{37D6F9A9-B0FB-479C-AF3B-C14C31616255}" srcOrd="1" destOrd="0" parTransId="{4607B853-3D73-479C-837B-603A0E76D0C3}" sibTransId="{B84BBCB5-B2D4-40E2-B131-FE2E318053A0}"/>
    <dgm:cxn modelId="{895193C9-1645-46BB-87B7-B05FCA66599E}" type="presOf" srcId="{C5D61F3D-26AA-4C2B-97C2-CFE70E735787}" destId="{8848AF0C-8D1E-45EA-B7E5-DE783C194469}" srcOrd="0" destOrd="0" presId="urn:microsoft.com/office/officeart/2018/2/layout/IconLabelList"/>
    <dgm:cxn modelId="{7BFEF6D0-341D-4A5A-99F8-273CCE20AAF6}" srcId="{10FAEBDF-6EFF-4E1F-975C-D305991A88B4}" destId="{24E45BF6-7A83-46C0-B8AA-E26968908BAC}" srcOrd="5" destOrd="0" parTransId="{0E7772E5-F078-4213-9A4E-6CC35DD33900}" sibTransId="{E2D8A49A-5BC0-4816-BDBF-E7292C6DAABF}"/>
    <dgm:cxn modelId="{574665D7-6541-4E24-8824-3287D91D570F}" srcId="{10FAEBDF-6EFF-4E1F-975C-D305991A88B4}" destId="{C5D61F3D-26AA-4C2B-97C2-CFE70E735787}" srcOrd="2" destOrd="0" parTransId="{382B01B6-0D7F-40F0-8CBA-5F515BD317B2}" sibTransId="{50B44D86-C4B5-447F-9E2D-7235784D748E}"/>
    <dgm:cxn modelId="{566F36EB-4ED0-49EF-9877-C4E419DDAE67}" type="presOf" srcId="{31B34320-FA84-4D1D-B642-9303DFDA41F1}" destId="{DA676196-D733-4792-8657-8E62040E392E}" srcOrd="0" destOrd="0" presId="urn:microsoft.com/office/officeart/2018/2/layout/IconLabelList"/>
    <dgm:cxn modelId="{670F26FD-F0E4-4FA8-9D88-1C3C274D8349}" srcId="{10FAEBDF-6EFF-4E1F-975C-D305991A88B4}" destId="{31B34320-FA84-4D1D-B642-9303DFDA41F1}" srcOrd="3" destOrd="0" parTransId="{FE9D64BD-EFA7-43C5-9B6A-3B9C8626672A}" sibTransId="{6930174B-9FA4-4CC0-8EB2-087FA2EC8707}"/>
    <dgm:cxn modelId="{9D1BF3ED-8566-4CDF-9175-F8391F95BAF0}" type="presParOf" srcId="{6678B738-9F08-49F2-90F4-2BF3B71A535E}" destId="{2C1BFF8D-D9CC-4258-A74B-D52235A827E0}" srcOrd="0" destOrd="0" presId="urn:microsoft.com/office/officeart/2018/2/layout/IconLabelList"/>
    <dgm:cxn modelId="{1DDF36A2-E286-44E0-AFBA-54C0F0386A41}" type="presParOf" srcId="{2C1BFF8D-D9CC-4258-A74B-D52235A827E0}" destId="{4F04A445-8DD2-4802-B189-0289E032D5B3}" srcOrd="0" destOrd="0" presId="urn:microsoft.com/office/officeart/2018/2/layout/IconLabelList"/>
    <dgm:cxn modelId="{85666683-68E9-4E16-B8E4-F1AD1DB11D12}" type="presParOf" srcId="{2C1BFF8D-D9CC-4258-A74B-D52235A827E0}" destId="{0CA36DC0-1B4F-4CC1-9C3B-87F0312FB122}" srcOrd="1" destOrd="0" presId="urn:microsoft.com/office/officeart/2018/2/layout/IconLabelList"/>
    <dgm:cxn modelId="{55D99F45-95C8-4075-884E-E50A5B38399A}" type="presParOf" srcId="{2C1BFF8D-D9CC-4258-A74B-D52235A827E0}" destId="{FAC1A3B8-74C5-4BEA-BD9F-05390350B59E}" srcOrd="2" destOrd="0" presId="urn:microsoft.com/office/officeart/2018/2/layout/IconLabelList"/>
    <dgm:cxn modelId="{76F6E77A-78EF-46D3-A549-71938E5B8C00}" type="presParOf" srcId="{6678B738-9F08-49F2-90F4-2BF3B71A535E}" destId="{377435FC-1EDC-45A6-8751-708E7277265B}" srcOrd="1" destOrd="0" presId="urn:microsoft.com/office/officeart/2018/2/layout/IconLabelList"/>
    <dgm:cxn modelId="{EFDBF78F-7F00-4ABA-8115-DE2D58B549AB}" type="presParOf" srcId="{6678B738-9F08-49F2-90F4-2BF3B71A535E}" destId="{CBF6E9A1-CF14-4257-82B2-F64DC7049900}" srcOrd="2" destOrd="0" presId="urn:microsoft.com/office/officeart/2018/2/layout/IconLabelList"/>
    <dgm:cxn modelId="{A303BDAF-C020-43CC-AFE5-11EA4B25C5BB}" type="presParOf" srcId="{CBF6E9A1-CF14-4257-82B2-F64DC7049900}" destId="{FBA3415A-3335-4F88-9B78-BE0E2B58B0C0}" srcOrd="0" destOrd="0" presId="urn:microsoft.com/office/officeart/2018/2/layout/IconLabelList"/>
    <dgm:cxn modelId="{94EB9166-88E4-4CA9-94DA-A81F40955DE0}" type="presParOf" srcId="{CBF6E9A1-CF14-4257-82B2-F64DC7049900}" destId="{64C2C373-AA2C-4B43-99C2-1EF35C6EB722}" srcOrd="1" destOrd="0" presId="urn:microsoft.com/office/officeart/2018/2/layout/IconLabelList"/>
    <dgm:cxn modelId="{F4E264B7-D1BE-4F20-A638-74B510787330}" type="presParOf" srcId="{CBF6E9A1-CF14-4257-82B2-F64DC7049900}" destId="{30D346FA-B7BA-49B4-A3F6-CA8C9373C779}" srcOrd="2" destOrd="0" presId="urn:microsoft.com/office/officeart/2018/2/layout/IconLabelList"/>
    <dgm:cxn modelId="{E4612C61-5ECA-4BAA-AD0F-B137D61436F0}" type="presParOf" srcId="{6678B738-9F08-49F2-90F4-2BF3B71A535E}" destId="{0E0CC600-EC0A-40E5-9F82-1FEA24233615}" srcOrd="3" destOrd="0" presId="urn:microsoft.com/office/officeart/2018/2/layout/IconLabelList"/>
    <dgm:cxn modelId="{CED363AA-F4AD-427B-B4A4-2A5C1AB1DD2E}" type="presParOf" srcId="{6678B738-9F08-49F2-90F4-2BF3B71A535E}" destId="{C6E5A716-2BFA-431F-A763-A64D2324DBB8}" srcOrd="4" destOrd="0" presId="urn:microsoft.com/office/officeart/2018/2/layout/IconLabelList"/>
    <dgm:cxn modelId="{2C6C52C6-C51D-4CD9-A030-E8AFC9D985E3}" type="presParOf" srcId="{C6E5A716-2BFA-431F-A763-A64D2324DBB8}" destId="{A7FDD32F-8A78-4E44-9DB6-45EF04228D56}" srcOrd="0" destOrd="0" presId="urn:microsoft.com/office/officeart/2018/2/layout/IconLabelList"/>
    <dgm:cxn modelId="{3A426D63-5E39-40AF-9B70-BF5425D6E4DD}" type="presParOf" srcId="{C6E5A716-2BFA-431F-A763-A64D2324DBB8}" destId="{A8CF741A-44B1-4EC2-8829-9656C1CD1741}" srcOrd="1" destOrd="0" presId="urn:microsoft.com/office/officeart/2018/2/layout/IconLabelList"/>
    <dgm:cxn modelId="{44326F39-C7D5-4785-9DF6-D5216AC3570F}" type="presParOf" srcId="{C6E5A716-2BFA-431F-A763-A64D2324DBB8}" destId="{8848AF0C-8D1E-45EA-B7E5-DE783C194469}" srcOrd="2" destOrd="0" presId="urn:microsoft.com/office/officeart/2018/2/layout/IconLabelList"/>
    <dgm:cxn modelId="{952C5516-6324-419E-AB4B-FC45107ACA4F}" type="presParOf" srcId="{6678B738-9F08-49F2-90F4-2BF3B71A535E}" destId="{A60B16D8-4150-41E9-9592-1CA02289E41D}" srcOrd="5" destOrd="0" presId="urn:microsoft.com/office/officeart/2018/2/layout/IconLabelList"/>
    <dgm:cxn modelId="{CA96E564-F9C9-4577-B840-172911EB9105}" type="presParOf" srcId="{6678B738-9F08-49F2-90F4-2BF3B71A535E}" destId="{4869639B-6C2B-4851-865E-AEF3D077ABA9}" srcOrd="6" destOrd="0" presId="urn:microsoft.com/office/officeart/2018/2/layout/IconLabelList"/>
    <dgm:cxn modelId="{D6C2CBD9-05FF-4898-A10B-D3EB7FEE0645}" type="presParOf" srcId="{4869639B-6C2B-4851-865E-AEF3D077ABA9}" destId="{98AABCEC-C615-463B-A4EA-F0BA2AFD40DC}" srcOrd="0" destOrd="0" presId="urn:microsoft.com/office/officeart/2018/2/layout/IconLabelList"/>
    <dgm:cxn modelId="{5BA0A14E-4FB5-459C-9E5B-74AB7E5D69AD}" type="presParOf" srcId="{4869639B-6C2B-4851-865E-AEF3D077ABA9}" destId="{9883B0E5-EB1E-4730-814B-11BDA906A500}" srcOrd="1" destOrd="0" presId="urn:microsoft.com/office/officeart/2018/2/layout/IconLabelList"/>
    <dgm:cxn modelId="{57E3AF9E-2236-436C-84B4-6DB34EAED2E8}" type="presParOf" srcId="{4869639B-6C2B-4851-865E-AEF3D077ABA9}" destId="{DA676196-D733-4792-8657-8E62040E392E}" srcOrd="2" destOrd="0" presId="urn:microsoft.com/office/officeart/2018/2/layout/IconLabelList"/>
    <dgm:cxn modelId="{E940320D-3894-4C66-B44D-3E15858AA3A5}" type="presParOf" srcId="{6678B738-9F08-49F2-90F4-2BF3B71A535E}" destId="{149E02CE-717E-4D46-B4DA-7B2A22EA8F03}" srcOrd="7" destOrd="0" presId="urn:microsoft.com/office/officeart/2018/2/layout/IconLabelList"/>
    <dgm:cxn modelId="{281DC630-E4B4-469B-AE53-83D3D7CEC0F3}" type="presParOf" srcId="{6678B738-9F08-49F2-90F4-2BF3B71A535E}" destId="{5917E2A7-A502-4F37-8CDF-C71156DDD318}" srcOrd="8" destOrd="0" presId="urn:microsoft.com/office/officeart/2018/2/layout/IconLabelList"/>
    <dgm:cxn modelId="{29B699AE-D28D-4DB3-B614-D8DE6C9CDF47}" type="presParOf" srcId="{5917E2A7-A502-4F37-8CDF-C71156DDD318}" destId="{F521446D-23C1-4B7F-A36F-B968CEF2781F}" srcOrd="0" destOrd="0" presId="urn:microsoft.com/office/officeart/2018/2/layout/IconLabelList"/>
    <dgm:cxn modelId="{91F95AB7-6DB3-4F43-A4DA-CA4ADA40A765}" type="presParOf" srcId="{5917E2A7-A502-4F37-8CDF-C71156DDD318}" destId="{F251D388-997E-44E6-BDB5-CAE1D813D353}" srcOrd="1" destOrd="0" presId="urn:microsoft.com/office/officeart/2018/2/layout/IconLabelList"/>
    <dgm:cxn modelId="{E29751D0-2018-46DD-99DD-4A251D1CEC03}" type="presParOf" srcId="{5917E2A7-A502-4F37-8CDF-C71156DDD318}" destId="{254BF004-F1BA-4006-BB08-D32DF8676C8F}" srcOrd="2" destOrd="0" presId="urn:microsoft.com/office/officeart/2018/2/layout/IconLabelList"/>
    <dgm:cxn modelId="{0E18687D-4017-49BA-9B31-8A4941620B3D}" type="presParOf" srcId="{6678B738-9F08-49F2-90F4-2BF3B71A535E}" destId="{BE06BE6B-73AB-4102-8AA6-DD76A1EB2635}" srcOrd="9" destOrd="0" presId="urn:microsoft.com/office/officeart/2018/2/layout/IconLabelList"/>
    <dgm:cxn modelId="{07A5330B-F624-48F5-9C52-779D6E3B53D5}" type="presParOf" srcId="{6678B738-9F08-49F2-90F4-2BF3B71A535E}" destId="{3D87FEDC-AC8E-4C43-928A-B48C62ED21CD}" srcOrd="10" destOrd="0" presId="urn:microsoft.com/office/officeart/2018/2/layout/IconLabelList"/>
    <dgm:cxn modelId="{F5E52C11-8736-48FB-A7F4-E258D0E5CBEB}" type="presParOf" srcId="{3D87FEDC-AC8E-4C43-928A-B48C62ED21CD}" destId="{9FE4F679-7907-4EC0-8E7E-3EF26E1638A5}" srcOrd="0" destOrd="0" presId="urn:microsoft.com/office/officeart/2018/2/layout/IconLabelList"/>
    <dgm:cxn modelId="{7856584D-6817-47C1-A331-196A66C39186}" type="presParOf" srcId="{3D87FEDC-AC8E-4C43-928A-B48C62ED21CD}" destId="{381698B6-6F80-4990-BA19-4E6CF985DA50}" srcOrd="1" destOrd="0" presId="urn:microsoft.com/office/officeart/2018/2/layout/IconLabelList"/>
    <dgm:cxn modelId="{44917D5C-4DF9-4E90-971D-F38C4A6BE70A}" type="presParOf" srcId="{3D87FEDC-AC8E-4C43-928A-B48C62ED21CD}" destId="{8C2EE93D-E716-4311-BC55-51160051DF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1AB9A-B013-40D2-B19C-51EDC218C6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B517D8-B637-40B6-B1DA-8EF20269E853}">
      <dgm:prSet/>
      <dgm:spPr/>
      <dgm:t>
        <a:bodyPr/>
        <a:lstStyle/>
        <a:p>
          <a:r>
            <a:rPr lang="en-US" dirty="0"/>
            <a:t>Terms’ overview &amp; focus</a:t>
          </a:r>
        </a:p>
        <a:p>
          <a:endParaRPr lang="en-US" dirty="0"/>
        </a:p>
      </dgm:t>
    </dgm:pt>
    <dgm:pt modelId="{1E63EB74-E30F-4F61-8744-7D745E2D9030}" type="parTrans" cxnId="{ECB6F8FA-9992-4109-BEE5-061714915391}">
      <dgm:prSet/>
      <dgm:spPr/>
      <dgm:t>
        <a:bodyPr/>
        <a:lstStyle/>
        <a:p>
          <a:endParaRPr lang="en-US"/>
        </a:p>
      </dgm:t>
    </dgm:pt>
    <dgm:pt modelId="{A9EB7858-28B7-45A1-B770-9CDB68363A35}" type="sibTrans" cxnId="{ECB6F8FA-9992-4109-BEE5-061714915391}">
      <dgm:prSet/>
      <dgm:spPr/>
      <dgm:t>
        <a:bodyPr/>
        <a:lstStyle/>
        <a:p>
          <a:endParaRPr lang="en-US"/>
        </a:p>
      </dgm:t>
    </dgm:pt>
    <dgm:pt modelId="{B7EFD7C5-D90D-40FF-B155-9AD8DAD87C39}">
      <dgm:prSet/>
      <dgm:spPr/>
      <dgm:t>
        <a:bodyPr/>
        <a:lstStyle/>
        <a:p>
          <a:r>
            <a:rPr lang="en-US"/>
            <a:t>Initiatives = wristbands, rummage, song/dance</a:t>
          </a:r>
        </a:p>
      </dgm:t>
    </dgm:pt>
    <dgm:pt modelId="{22A29F49-B2CD-4548-88CF-B521E7129A91}" type="parTrans" cxnId="{24B18944-9094-46E9-839B-AAF6E913F4A3}">
      <dgm:prSet/>
      <dgm:spPr/>
      <dgm:t>
        <a:bodyPr/>
        <a:lstStyle/>
        <a:p>
          <a:endParaRPr lang="en-US"/>
        </a:p>
      </dgm:t>
    </dgm:pt>
    <dgm:pt modelId="{DD4D233E-C327-4586-B0D1-3203D8D5BA68}" type="sibTrans" cxnId="{24B18944-9094-46E9-839B-AAF6E913F4A3}">
      <dgm:prSet/>
      <dgm:spPr/>
      <dgm:t>
        <a:bodyPr/>
        <a:lstStyle/>
        <a:p>
          <a:endParaRPr lang="en-US"/>
        </a:p>
      </dgm:t>
    </dgm:pt>
    <dgm:pt modelId="{6F33E687-77D3-479E-9DD0-07468BEC5B8C}">
      <dgm:prSet/>
      <dgm:spPr/>
      <dgm:t>
        <a:bodyPr/>
        <a:lstStyle/>
        <a:p>
          <a:r>
            <a:rPr lang="en-US" dirty="0"/>
            <a:t>Artwork, videos, </a:t>
          </a:r>
          <a:r>
            <a:rPr lang="en-US" dirty="0" err="1"/>
            <a:t>instagram</a:t>
          </a:r>
          <a:endParaRPr lang="en-US" dirty="0"/>
        </a:p>
      </dgm:t>
    </dgm:pt>
    <dgm:pt modelId="{9AF730EE-A446-4B4C-88DA-1BF025F4C063}" type="parTrans" cxnId="{AFA714D0-3561-4EEC-B32F-C5F7E7360E80}">
      <dgm:prSet/>
      <dgm:spPr/>
      <dgm:t>
        <a:bodyPr/>
        <a:lstStyle/>
        <a:p>
          <a:endParaRPr lang="en-US"/>
        </a:p>
      </dgm:t>
    </dgm:pt>
    <dgm:pt modelId="{D5304CEA-B6E2-4B22-B7E8-379E0584309B}" type="sibTrans" cxnId="{AFA714D0-3561-4EEC-B32F-C5F7E7360E80}">
      <dgm:prSet/>
      <dgm:spPr/>
      <dgm:t>
        <a:bodyPr/>
        <a:lstStyle/>
        <a:p>
          <a:endParaRPr lang="en-US"/>
        </a:p>
      </dgm:t>
    </dgm:pt>
    <dgm:pt modelId="{7D1E23C4-FCFE-4FE2-8265-D65E821CCA9C}" type="pres">
      <dgm:prSet presAssocID="{6721AB9A-B013-40D2-B19C-51EDC218C6F5}" presName="linear" presStyleCnt="0">
        <dgm:presLayoutVars>
          <dgm:animLvl val="lvl"/>
          <dgm:resizeHandles val="exact"/>
        </dgm:presLayoutVars>
      </dgm:prSet>
      <dgm:spPr/>
    </dgm:pt>
    <dgm:pt modelId="{A0706455-6D56-4E15-9C13-E7997E42E9AF}" type="pres">
      <dgm:prSet presAssocID="{F6B517D8-B637-40B6-B1DA-8EF20269E8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FFBF0AA-4957-49D9-AE83-B89E945B348E}" type="pres">
      <dgm:prSet presAssocID="{A9EB7858-28B7-45A1-B770-9CDB68363A35}" presName="spacer" presStyleCnt="0"/>
      <dgm:spPr/>
    </dgm:pt>
    <dgm:pt modelId="{A35B258D-5646-4933-8D30-A76578EC4096}" type="pres">
      <dgm:prSet presAssocID="{B7EFD7C5-D90D-40FF-B155-9AD8DAD87C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EC07F1-0620-4033-9DC0-DB3831F3A6DC}" type="pres">
      <dgm:prSet presAssocID="{DD4D233E-C327-4586-B0D1-3203D8D5BA68}" presName="spacer" presStyleCnt="0"/>
      <dgm:spPr/>
    </dgm:pt>
    <dgm:pt modelId="{D6DCB0C8-48E8-4AD1-A88A-B0D03100A783}" type="pres">
      <dgm:prSet presAssocID="{6F33E687-77D3-479E-9DD0-07468BEC5B8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1E7D0A-A63F-4E31-8DB3-1A1748BC1102}" type="presOf" srcId="{6F33E687-77D3-479E-9DD0-07468BEC5B8C}" destId="{D6DCB0C8-48E8-4AD1-A88A-B0D03100A783}" srcOrd="0" destOrd="0" presId="urn:microsoft.com/office/officeart/2005/8/layout/vList2"/>
    <dgm:cxn modelId="{24B18944-9094-46E9-839B-AAF6E913F4A3}" srcId="{6721AB9A-B013-40D2-B19C-51EDC218C6F5}" destId="{B7EFD7C5-D90D-40FF-B155-9AD8DAD87C39}" srcOrd="1" destOrd="0" parTransId="{22A29F49-B2CD-4548-88CF-B521E7129A91}" sibTransId="{DD4D233E-C327-4586-B0D1-3203D8D5BA68}"/>
    <dgm:cxn modelId="{1093DB72-F3F0-47E9-BA0F-3F07062B783B}" type="presOf" srcId="{6721AB9A-B013-40D2-B19C-51EDC218C6F5}" destId="{7D1E23C4-FCFE-4FE2-8265-D65E821CCA9C}" srcOrd="0" destOrd="0" presId="urn:microsoft.com/office/officeart/2005/8/layout/vList2"/>
    <dgm:cxn modelId="{AFA714D0-3561-4EEC-B32F-C5F7E7360E80}" srcId="{6721AB9A-B013-40D2-B19C-51EDC218C6F5}" destId="{6F33E687-77D3-479E-9DD0-07468BEC5B8C}" srcOrd="2" destOrd="0" parTransId="{9AF730EE-A446-4B4C-88DA-1BF025F4C063}" sibTransId="{D5304CEA-B6E2-4B22-B7E8-379E0584309B}"/>
    <dgm:cxn modelId="{A19403DA-2E82-47C3-8331-EC1A3E80A3A3}" type="presOf" srcId="{F6B517D8-B637-40B6-B1DA-8EF20269E853}" destId="{A0706455-6D56-4E15-9C13-E7997E42E9AF}" srcOrd="0" destOrd="0" presId="urn:microsoft.com/office/officeart/2005/8/layout/vList2"/>
    <dgm:cxn modelId="{DBF740DD-3E23-4044-9A51-0145AEDDD279}" type="presOf" srcId="{B7EFD7C5-D90D-40FF-B155-9AD8DAD87C39}" destId="{A35B258D-5646-4933-8D30-A76578EC4096}" srcOrd="0" destOrd="0" presId="urn:microsoft.com/office/officeart/2005/8/layout/vList2"/>
    <dgm:cxn modelId="{ECB6F8FA-9992-4109-BEE5-061714915391}" srcId="{6721AB9A-B013-40D2-B19C-51EDC218C6F5}" destId="{F6B517D8-B637-40B6-B1DA-8EF20269E853}" srcOrd="0" destOrd="0" parTransId="{1E63EB74-E30F-4F61-8744-7D745E2D9030}" sibTransId="{A9EB7858-28B7-45A1-B770-9CDB68363A35}"/>
    <dgm:cxn modelId="{FD535F88-7F55-4974-9AFC-61BE98481CF8}" type="presParOf" srcId="{7D1E23C4-FCFE-4FE2-8265-D65E821CCA9C}" destId="{A0706455-6D56-4E15-9C13-E7997E42E9AF}" srcOrd="0" destOrd="0" presId="urn:microsoft.com/office/officeart/2005/8/layout/vList2"/>
    <dgm:cxn modelId="{3079C375-5ACE-4C47-9504-57CA1AC306C7}" type="presParOf" srcId="{7D1E23C4-FCFE-4FE2-8265-D65E821CCA9C}" destId="{EFFBF0AA-4957-49D9-AE83-B89E945B348E}" srcOrd="1" destOrd="0" presId="urn:microsoft.com/office/officeart/2005/8/layout/vList2"/>
    <dgm:cxn modelId="{1520FC99-E6DA-4E0A-937A-50A09A0D1316}" type="presParOf" srcId="{7D1E23C4-FCFE-4FE2-8265-D65E821CCA9C}" destId="{A35B258D-5646-4933-8D30-A76578EC4096}" srcOrd="2" destOrd="0" presId="urn:microsoft.com/office/officeart/2005/8/layout/vList2"/>
    <dgm:cxn modelId="{576933DE-DA86-4F70-88B2-B4BC743892DF}" type="presParOf" srcId="{7D1E23C4-FCFE-4FE2-8265-D65E821CCA9C}" destId="{EDEC07F1-0620-4033-9DC0-DB3831F3A6DC}" srcOrd="3" destOrd="0" presId="urn:microsoft.com/office/officeart/2005/8/layout/vList2"/>
    <dgm:cxn modelId="{23C655C2-468F-49E0-91E1-2E6B1DE1B28A}" type="presParOf" srcId="{7D1E23C4-FCFE-4FE2-8265-D65E821CCA9C}" destId="{D6DCB0C8-48E8-4AD1-A88A-B0D03100A7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FA82B-75D5-49B4-B26E-40355AE1DAA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138C88E-08F9-46EF-B3C1-469972680A54}">
      <dgm:prSet/>
      <dgm:spPr/>
      <dgm:t>
        <a:bodyPr/>
        <a:lstStyle/>
        <a:p>
          <a:pPr>
            <a:defRPr cap="all"/>
          </a:pPr>
          <a:r>
            <a:rPr lang="en-US"/>
            <a:t>Pillars included in the language of restorative justice</a:t>
          </a:r>
        </a:p>
      </dgm:t>
    </dgm:pt>
    <dgm:pt modelId="{3BE36A74-47BF-4A6B-9C68-21ED439EE422}" type="parTrans" cxnId="{FF278043-7209-4949-A024-C18BE2A95985}">
      <dgm:prSet/>
      <dgm:spPr/>
      <dgm:t>
        <a:bodyPr/>
        <a:lstStyle/>
        <a:p>
          <a:endParaRPr lang="en-US"/>
        </a:p>
      </dgm:t>
    </dgm:pt>
    <dgm:pt modelId="{74F62A2E-6677-42E1-A7A6-1DF6DA39E834}" type="sibTrans" cxnId="{FF278043-7209-4949-A024-C18BE2A95985}">
      <dgm:prSet/>
      <dgm:spPr/>
      <dgm:t>
        <a:bodyPr/>
        <a:lstStyle/>
        <a:p>
          <a:endParaRPr lang="en-US"/>
        </a:p>
      </dgm:t>
    </dgm:pt>
    <dgm:pt modelId="{08A2765F-4469-466F-992E-0DC452A915AF}">
      <dgm:prSet/>
      <dgm:spPr/>
      <dgm:t>
        <a:bodyPr/>
        <a:lstStyle/>
        <a:p>
          <a:pPr>
            <a:defRPr cap="all"/>
          </a:pPr>
          <a:r>
            <a:rPr lang="en-US"/>
            <a:t>Pillars direct ‘Action’ as per our motto</a:t>
          </a:r>
        </a:p>
      </dgm:t>
    </dgm:pt>
    <dgm:pt modelId="{D55A2462-80C7-4B1A-8897-29C4B34329F9}" type="parTrans" cxnId="{08B4EA7E-C7AE-4F40-9473-3BD752AE87ED}">
      <dgm:prSet/>
      <dgm:spPr/>
      <dgm:t>
        <a:bodyPr/>
        <a:lstStyle/>
        <a:p>
          <a:endParaRPr lang="en-US"/>
        </a:p>
      </dgm:t>
    </dgm:pt>
    <dgm:pt modelId="{95AA758F-7562-412A-98BF-639F71D1E029}" type="sibTrans" cxnId="{08B4EA7E-C7AE-4F40-9473-3BD752AE87ED}">
      <dgm:prSet/>
      <dgm:spPr/>
      <dgm:t>
        <a:bodyPr/>
        <a:lstStyle/>
        <a:p>
          <a:endParaRPr lang="en-US"/>
        </a:p>
      </dgm:t>
    </dgm:pt>
    <dgm:pt modelId="{A3F57E80-428A-4187-994D-61BD4C4A1903}">
      <dgm:prSet/>
      <dgm:spPr/>
      <dgm:t>
        <a:bodyPr/>
        <a:lstStyle/>
        <a:p>
          <a:pPr>
            <a:defRPr cap="all"/>
          </a:pPr>
          <a:r>
            <a:rPr lang="en-US" dirty="0"/>
            <a:t>Pillars are foundational to our retreats’ foci &amp; </a:t>
          </a:r>
          <a:r>
            <a:rPr lang="en-US"/>
            <a:t>House activities</a:t>
          </a:r>
        </a:p>
      </dgm:t>
    </dgm:pt>
    <dgm:pt modelId="{86F24EFD-80A0-45F2-A734-CD11F06FEEEB}" type="parTrans" cxnId="{D771CCFB-BB73-44A8-9F2B-C82BE4A7B326}">
      <dgm:prSet/>
      <dgm:spPr/>
      <dgm:t>
        <a:bodyPr/>
        <a:lstStyle/>
        <a:p>
          <a:endParaRPr lang="en-US"/>
        </a:p>
      </dgm:t>
    </dgm:pt>
    <dgm:pt modelId="{11B87FA0-8AFA-4D8D-9059-ECABB6F302AC}" type="sibTrans" cxnId="{D771CCFB-BB73-44A8-9F2B-C82BE4A7B326}">
      <dgm:prSet/>
      <dgm:spPr/>
      <dgm:t>
        <a:bodyPr/>
        <a:lstStyle/>
        <a:p>
          <a:endParaRPr lang="en-US"/>
        </a:p>
      </dgm:t>
    </dgm:pt>
    <dgm:pt modelId="{E0060FB8-246F-414E-B450-5ED4C9D75924}" type="pres">
      <dgm:prSet presAssocID="{3BBFA82B-75D5-49B4-B26E-40355AE1DAAD}" presName="root" presStyleCnt="0">
        <dgm:presLayoutVars>
          <dgm:dir/>
          <dgm:resizeHandles val="exact"/>
        </dgm:presLayoutVars>
      </dgm:prSet>
      <dgm:spPr/>
    </dgm:pt>
    <dgm:pt modelId="{1714535B-55BE-4F75-91A2-7EE3CB5970A7}" type="pres">
      <dgm:prSet presAssocID="{3138C88E-08F9-46EF-B3C1-469972680A54}" presName="compNode" presStyleCnt="0"/>
      <dgm:spPr/>
    </dgm:pt>
    <dgm:pt modelId="{8720DE18-813C-4A44-A808-5530625DED28}" type="pres">
      <dgm:prSet presAssocID="{3138C88E-08F9-46EF-B3C1-469972680A54}" presName="iconBgRect" presStyleLbl="bgShp" presStyleIdx="0" presStyleCnt="3"/>
      <dgm:spPr/>
    </dgm:pt>
    <dgm:pt modelId="{97DA4243-81BE-4B94-BB07-24D96FB10FB6}" type="pres">
      <dgm:prSet presAssocID="{3138C88E-08F9-46EF-B3C1-469972680A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7A06CDC-51E5-4C22-9208-C4CD8861106E}" type="pres">
      <dgm:prSet presAssocID="{3138C88E-08F9-46EF-B3C1-469972680A54}" presName="spaceRect" presStyleCnt="0"/>
      <dgm:spPr/>
    </dgm:pt>
    <dgm:pt modelId="{2C71C87B-4CFF-421C-BB22-5F0905BEB2D4}" type="pres">
      <dgm:prSet presAssocID="{3138C88E-08F9-46EF-B3C1-469972680A54}" presName="textRect" presStyleLbl="revTx" presStyleIdx="0" presStyleCnt="3">
        <dgm:presLayoutVars>
          <dgm:chMax val="1"/>
          <dgm:chPref val="1"/>
        </dgm:presLayoutVars>
      </dgm:prSet>
      <dgm:spPr/>
    </dgm:pt>
    <dgm:pt modelId="{BF9F6A78-D589-4EB9-A061-1C7699504FBD}" type="pres">
      <dgm:prSet presAssocID="{74F62A2E-6677-42E1-A7A6-1DF6DA39E834}" presName="sibTrans" presStyleCnt="0"/>
      <dgm:spPr/>
    </dgm:pt>
    <dgm:pt modelId="{18800DFC-2534-4A45-A135-22A8B9C71948}" type="pres">
      <dgm:prSet presAssocID="{08A2765F-4469-466F-992E-0DC452A915AF}" presName="compNode" presStyleCnt="0"/>
      <dgm:spPr/>
    </dgm:pt>
    <dgm:pt modelId="{4EA0A9F1-EA81-4CE1-AEF0-EF9A5322A6B4}" type="pres">
      <dgm:prSet presAssocID="{08A2765F-4469-466F-992E-0DC452A915AF}" presName="iconBgRect" presStyleLbl="bgShp" presStyleIdx="1" presStyleCnt="3"/>
      <dgm:spPr/>
    </dgm:pt>
    <dgm:pt modelId="{A46F7D09-697A-43A4-9A49-BBFB4284CD6C}" type="pres">
      <dgm:prSet presAssocID="{08A2765F-4469-466F-992E-0DC452A915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3227ADA2-5C1F-4932-A621-0F23E98BBBD3}" type="pres">
      <dgm:prSet presAssocID="{08A2765F-4469-466F-992E-0DC452A915AF}" presName="spaceRect" presStyleCnt="0"/>
      <dgm:spPr/>
    </dgm:pt>
    <dgm:pt modelId="{B2214229-FF69-44E0-BD74-8A7D5EF1E33D}" type="pres">
      <dgm:prSet presAssocID="{08A2765F-4469-466F-992E-0DC452A915AF}" presName="textRect" presStyleLbl="revTx" presStyleIdx="1" presStyleCnt="3">
        <dgm:presLayoutVars>
          <dgm:chMax val="1"/>
          <dgm:chPref val="1"/>
        </dgm:presLayoutVars>
      </dgm:prSet>
      <dgm:spPr/>
    </dgm:pt>
    <dgm:pt modelId="{7C0778D5-D728-48AF-B535-C37102BBC36D}" type="pres">
      <dgm:prSet presAssocID="{95AA758F-7562-412A-98BF-639F71D1E029}" presName="sibTrans" presStyleCnt="0"/>
      <dgm:spPr/>
    </dgm:pt>
    <dgm:pt modelId="{61B25FA0-0C71-4341-A14D-ED095E398002}" type="pres">
      <dgm:prSet presAssocID="{A3F57E80-428A-4187-994D-61BD4C4A1903}" presName="compNode" presStyleCnt="0"/>
      <dgm:spPr/>
    </dgm:pt>
    <dgm:pt modelId="{336DECFD-6260-4167-9D4B-DC951D33EAC3}" type="pres">
      <dgm:prSet presAssocID="{A3F57E80-428A-4187-994D-61BD4C4A1903}" presName="iconBgRect" presStyleLbl="bgShp" presStyleIdx="2" presStyleCnt="3"/>
      <dgm:spPr/>
    </dgm:pt>
    <dgm:pt modelId="{5987B758-F4C1-4381-B685-EC6B85684E40}" type="pres">
      <dgm:prSet presAssocID="{A3F57E80-428A-4187-994D-61BD4C4A19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AB84F07-40C2-49AF-9588-CD3D734C880F}" type="pres">
      <dgm:prSet presAssocID="{A3F57E80-428A-4187-994D-61BD4C4A1903}" presName="spaceRect" presStyleCnt="0"/>
      <dgm:spPr/>
    </dgm:pt>
    <dgm:pt modelId="{80DECCA1-7057-40A2-868C-D0BB80BD64CC}" type="pres">
      <dgm:prSet presAssocID="{A3F57E80-428A-4187-994D-61BD4C4A19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F278043-7209-4949-A024-C18BE2A95985}" srcId="{3BBFA82B-75D5-49B4-B26E-40355AE1DAAD}" destId="{3138C88E-08F9-46EF-B3C1-469972680A54}" srcOrd="0" destOrd="0" parTransId="{3BE36A74-47BF-4A6B-9C68-21ED439EE422}" sibTransId="{74F62A2E-6677-42E1-A7A6-1DF6DA39E834}"/>
    <dgm:cxn modelId="{3F070353-B226-4DEA-B763-E69BD36D4C2D}" type="presOf" srcId="{3BBFA82B-75D5-49B4-B26E-40355AE1DAAD}" destId="{E0060FB8-246F-414E-B450-5ED4C9D75924}" srcOrd="0" destOrd="0" presId="urn:microsoft.com/office/officeart/2018/5/layout/IconCircleLabelList"/>
    <dgm:cxn modelId="{08B4EA7E-C7AE-4F40-9473-3BD752AE87ED}" srcId="{3BBFA82B-75D5-49B4-B26E-40355AE1DAAD}" destId="{08A2765F-4469-466F-992E-0DC452A915AF}" srcOrd="1" destOrd="0" parTransId="{D55A2462-80C7-4B1A-8897-29C4B34329F9}" sibTransId="{95AA758F-7562-412A-98BF-639F71D1E029}"/>
    <dgm:cxn modelId="{0FDFAA88-8F83-4243-82A0-187605B58F8C}" type="presOf" srcId="{08A2765F-4469-466F-992E-0DC452A915AF}" destId="{B2214229-FF69-44E0-BD74-8A7D5EF1E33D}" srcOrd="0" destOrd="0" presId="urn:microsoft.com/office/officeart/2018/5/layout/IconCircleLabelList"/>
    <dgm:cxn modelId="{B9177AED-9138-4A39-8193-480AFC765F59}" type="presOf" srcId="{3138C88E-08F9-46EF-B3C1-469972680A54}" destId="{2C71C87B-4CFF-421C-BB22-5F0905BEB2D4}" srcOrd="0" destOrd="0" presId="urn:microsoft.com/office/officeart/2018/5/layout/IconCircleLabelList"/>
    <dgm:cxn modelId="{D771CCFB-BB73-44A8-9F2B-C82BE4A7B326}" srcId="{3BBFA82B-75D5-49B4-B26E-40355AE1DAAD}" destId="{A3F57E80-428A-4187-994D-61BD4C4A1903}" srcOrd="2" destOrd="0" parTransId="{86F24EFD-80A0-45F2-A734-CD11F06FEEEB}" sibTransId="{11B87FA0-8AFA-4D8D-9059-ECABB6F302AC}"/>
    <dgm:cxn modelId="{85FBBDFC-2712-4789-9AC8-24818684D06C}" type="presOf" srcId="{A3F57E80-428A-4187-994D-61BD4C4A1903}" destId="{80DECCA1-7057-40A2-868C-D0BB80BD64CC}" srcOrd="0" destOrd="0" presId="urn:microsoft.com/office/officeart/2018/5/layout/IconCircleLabelList"/>
    <dgm:cxn modelId="{8C779A53-2D15-48BA-A837-4DF97477784B}" type="presParOf" srcId="{E0060FB8-246F-414E-B450-5ED4C9D75924}" destId="{1714535B-55BE-4F75-91A2-7EE3CB5970A7}" srcOrd="0" destOrd="0" presId="urn:microsoft.com/office/officeart/2018/5/layout/IconCircleLabelList"/>
    <dgm:cxn modelId="{42174F9E-DFCD-4511-ACB4-C62734C01302}" type="presParOf" srcId="{1714535B-55BE-4F75-91A2-7EE3CB5970A7}" destId="{8720DE18-813C-4A44-A808-5530625DED28}" srcOrd="0" destOrd="0" presId="urn:microsoft.com/office/officeart/2018/5/layout/IconCircleLabelList"/>
    <dgm:cxn modelId="{1EA0B465-AF5E-430E-BD9C-20FDADCA4B80}" type="presParOf" srcId="{1714535B-55BE-4F75-91A2-7EE3CB5970A7}" destId="{97DA4243-81BE-4B94-BB07-24D96FB10FB6}" srcOrd="1" destOrd="0" presId="urn:microsoft.com/office/officeart/2018/5/layout/IconCircleLabelList"/>
    <dgm:cxn modelId="{F76BAC4A-D838-4E4E-916D-E3F0851908FA}" type="presParOf" srcId="{1714535B-55BE-4F75-91A2-7EE3CB5970A7}" destId="{97A06CDC-51E5-4C22-9208-C4CD8861106E}" srcOrd="2" destOrd="0" presId="urn:microsoft.com/office/officeart/2018/5/layout/IconCircleLabelList"/>
    <dgm:cxn modelId="{26F68D8C-09DB-481F-ACDE-911B37A69332}" type="presParOf" srcId="{1714535B-55BE-4F75-91A2-7EE3CB5970A7}" destId="{2C71C87B-4CFF-421C-BB22-5F0905BEB2D4}" srcOrd="3" destOrd="0" presId="urn:microsoft.com/office/officeart/2018/5/layout/IconCircleLabelList"/>
    <dgm:cxn modelId="{CCA472B1-6E0B-4E24-96BB-0DFBE5C8849E}" type="presParOf" srcId="{E0060FB8-246F-414E-B450-5ED4C9D75924}" destId="{BF9F6A78-D589-4EB9-A061-1C7699504FBD}" srcOrd="1" destOrd="0" presId="urn:microsoft.com/office/officeart/2018/5/layout/IconCircleLabelList"/>
    <dgm:cxn modelId="{201C5E94-9BC8-4CB8-84B9-0AE3BDCADB38}" type="presParOf" srcId="{E0060FB8-246F-414E-B450-5ED4C9D75924}" destId="{18800DFC-2534-4A45-A135-22A8B9C71948}" srcOrd="2" destOrd="0" presId="urn:microsoft.com/office/officeart/2018/5/layout/IconCircleLabelList"/>
    <dgm:cxn modelId="{EF907373-59A8-401A-9DF0-15F78E8A3F9F}" type="presParOf" srcId="{18800DFC-2534-4A45-A135-22A8B9C71948}" destId="{4EA0A9F1-EA81-4CE1-AEF0-EF9A5322A6B4}" srcOrd="0" destOrd="0" presId="urn:microsoft.com/office/officeart/2018/5/layout/IconCircleLabelList"/>
    <dgm:cxn modelId="{25DC035D-2766-452B-9CCF-527B76907BBC}" type="presParOf" srcId="{18800DFC-2534-4A45-A135-22A8B9C71948}" destId="{A46F7D09-697A-43A4-9A49-BBFB4284CD6C}" srcOrd="1" destOrd="0" presId="urn:microsoft.com/office/officeart/2018/5/layout/IconCircleLabelList"/>
    <dgm:cxn modelId="{57A2014F-405E-4499-A59D-74D49B597B55}" type="presParOf" srcId="{18800DFC-2534-4A45-A135-22A8B9C71948}" destId="{3227ADA2-5C1F-4932-A621-0F23E98BBBD3}" srcOrd="2" destOrd="0" presId="urn:microsoft.com/office/officeart/2018/5/layout/IconCircleLabelList"/>
    <dgm:cxn modelId="{C68F92F3-2EDE-49EC-AC16-910FF55831DC}" type="presParOf" srcId="{18800DFC-2534-4A45-A135-22A8B9C71948}" destId="{B2214229-FF69-44E0-BD74-8A7D5EF1E33D}" srcOrd="3" destOrd="0" presId="urn:microsoft.com/office/officeart/2018/5/layout/IconCircleLabelList"/>
    <dgm:cxn modelId="{BB18EC84-70CE-41EE-AA93-9F0CCE91651A}" type="presParOf" srcId="{E0060FB8-246F-414E-B450-5ED4C9D75924}" destId="{7C0778D5-D728-48AF-B535-C37102BBC36D}" srcOrd="3" destOrd="0" presId="urn:microsoft.com/office/officeart/2018/5/layout/IconCircleLabelList"/>
    <dgm:cxn modelId="{7005FBFC-4604-4C38-991A-E7C41DA690B9}" type="presParOf" srcId="{E0060FB8-246F-414E-B450-5ED4C9D75924}" destId="{61B25FA0-0C71-4341-A14D-ED095E398002}" srcOrd="4" destOrd="0" presId="urn:microsoft.com/office/officeart/2018/5/layout/IconCircleLabelList"/>
    <dgm:cxn modelId="{847B0DE6-7689-424C-A7A4-B4F095A05ACA}" type="presParOf" srcId="{61B25FA0-0C71-4341-A14D-ED095E398002}" destId="{336DECFD-6260-4167-9D4B-DC951D33EAC3}" srcOrd="0" destOrd="0" presId="urn:microsoft.com/office/officeart/2018/5/layout/IconCircleLabelList"/>
    <dgm:cxn modelId="{7D94A54C-8B2F-4546-833E-588B3A42BDC4}" type="presParOf" srcId="{61B25FA0-0C71-4341-A14D-ED095E398002}" destId="{5987B758-F4C1-4381-B685-EC6B85684E40}" srcOrd="1" destOrd="0" presId="urn:microsoft.com/office/officeart/2018/5/layout/IconCircleLabelList"/>
    <dgm:cxn modelId="{732F54F0-A53D-4100-BF9B-7F1ED424534D}" type="presParOf" srcId="{61B25FA0-0C71-4341-A14D-ED095E398002}" destId="{4AB84F07-40C2-49AF-9588-CD3D734C880F}" srcOrd="2" destOrd="0" presId="urn:microsoft.com/office/officeart/2018/5/layout/IconCircleLabelList"/>
    <dgm:cxn modelId="{C6BF9525-DD3F-407E-980E-0536FE4D071E}" type="presParOf" srcId="{61B25FA0-0C71-4341-A14D-ED095E398002}" destId="{80DECCA1-7057-40A2-868C-D0BB80BD64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4A445-8DD2-4802-B189-0289E032D5B3}">
      <dsp:nvSpPr>
        <dsp:cNvPr id="0" name=""/>
        <dsp:cNvSpPr/>
      </dsp:nvSpPr>
      <dsp:spPr>
        <a:xfrm>
          <a:off x="422385" y="1482445"/>
          <a:ext cx="687392" cy="687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1A3B8-74C5-4BEA-BD9F-05390350B59E}">
      <dsp:nvSpPr>
        <dsp:cNvPr id="0" name=""/>
        <dsp:cNvSpPr/>
      </dsp:nvSpPr>
      <dsp:spPr>
        <a:xfrm>
          <a:off x="2312" y="2441963"/>
          <a:ext cx="1527539" cy="61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Hospitality</a:t>
          </a:r>
        </a:p>
      </dsp:txBody>
      <dsp:txXfrm>
        <a:off x="2312" y="2441963"/>
        <a:ext cx="1527539" cy="611015"/>
      </dsp:txXfrm>
    </dsp:sp>
    <dsp:sp modelId="{FBA3415A-3335-4F88-9B78-BE0E2B58B0C0}">
      <dsp:nvSpPr>
        <dsp:cNvPr id="0" name=""/>
        <dsp:cNvSpPr/>
      </dsp:nvSpPr>
      <dsp:spPr>
        <a:xfrm>
          <a:off x="2217244" y="1482445"/>
          <a:ext cx="687392" cy="687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346FA-B7BA-49B4-A3F6-CA8C9373C779}">
      <dsp:nvSpPr>
        <dsp:cNvPr id="0" name=""/>
        <dsp:cNvSpPr/>
      </dsp:nvSpPr>
      <dsp:spPr>
        <a:xfrm>
          <a:off x="1797170" y="2441963"/>
          <a:ext cx="1527539" cy="61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Compassion</a:t>
          </a:r>
        </a:p>
      </dsp:txBody>
      <dsp:txXfrm>
        <a:off x="1797170" y="2441963"/>
        <a:ext cx="1527539" cy="611015"/>
      </dsp:txXfrm>
    </dsp:sp>
    <dsp:sp modelId="{A7FDD32F-8A78-4E44-9DB6-45EF04228D56}">
      <dsp:nvSpPr>
        <dsp:cNvPr id="0" name=""/>
        <dsp:cNvSpPr/>
      </dsp:nvSpPr>
      <dsp:spPr>
        <a:xfrm>
          <a:off x="4012102" y="1482445"/>
          <a:ext cx="687392" cy="687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8AF0C-8D1E-45EA-B7E5-DE783C194469}">
      <dsp:nvSpPr>
        <dsp:cNvPr id="0" name=""/>
        <dsp:cNvSpPr/>
      </dsp:nvSpPr>
      <dsp:spPr>
        <a:xfrm>
          <a:off x="3592029" y="2441963"/>
          <a:ext cx="1527539" cy="61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Simplicity</a:t>
          </a:r>
        </a:p>
      </dsp:txBody>
      <dsp:txXfrm>
        <a:off x="3592029" y="2441963"/>
        <a:ext cx="1527539" cy="611015"/>
      </dsp:txXfrm>
    </dsp:sp>
    <dsp:sp modelId="{98AABCEC-C615-463B-A4EA-F0BA2AFD40DC}">
      <dsp:nvSpPr>
        <dsp:cNvPr id="0" name=""/>
        <dsp:cNvSpPr/>
      </dsp:nvSpPr>
      <dsp:spPr>
        <a:xfrm>
          <a:off x="5806960" y="1482445"/>
          <a:ext cx="687392" cy="687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76196-D733-4792-8657-8E62040E392E}">
      <dsp:nvSpPr>
        <dsp:cNvPr id="0" name=""/>
        <dsp:cNvSpPr/>
      </dsp:nvSpPr>
      <dsp:spPr>
        <a:xfrm>
          <a:off x="5386887" y="2441963"/>
          <a:ext cx="1527539" cy="61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Courage </a:t>
          </a:r>
        </a:p>
      </dsp:txBody>
      <dsp:txXfrm>
        <a:off x="5386887" y="2441963"/>
        <a:ext cx="1527539" cy="611015"/>
      </dsp:txXfrm>
    </dsp:sp>
    <dsp:sp modelId="{F521446D-23C1-4B7F-A36F-B968CEF2781F}">
      <dsp:nvSpPr>
        <dsp:cNvPr id="0" name=""/>
        <dsp:cNvSpPr/>
      </dsp:nvSpPr>
      <dsp:spPr>
        <a:xfrm>
          <a:off x="7601819" y="1482445"/>
          <a:ext cx="687392" cy="6873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BF004-F1BA-4006-BB08-D32DF8676C8F}">
      <dsp:nvSpPr>
        <dsp:cNvPr id="0" name=""/>
        <dsp:cNvSpPr/>
      </dsp:nvSpPr>
      <dsp:spPr>
        <a:xfrm>
          <a:off x="7181746" y="2441963"/>
          <a:ext cx="1527539" cy="61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Justice </a:t>
          </a:r>
        </a:p>
      </dsp:txBody>
      <dsp:txXfrm>
        <a:off x="7181746" y="2441963"/>
        <a:ext cx="1527539" cy="611015"/>
      </dsp:txXfrm>
    </dsp:sp>
    <dsp:sp modelId="{9FE4F679-7907-4EC0-8E7E-3EF26E1638A5}">
      <dsp:nvSpPr>
        <dsp:cNvPr id="0" name=""/>
        <dsp:cNvSpPr/>
      </dsp:nvSpPr>
      <dsp:spPr>
        <a:xfrm>
          <a:off x="9396677" y="1482445"/>
          <a:ext cx="687392" cy="6873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EE93D-E716-4311-BC55-51160051DF26}">
      <dsp:nvSpPr>
        <dsp:cNvPr id="0" name=""/>
        <dsp:cNvSpPr/>
      </dsp:nvSpPr>
      <dsp:spPr>
        <a:xfrm>
          <a:off x="8976604" y="2441963"/>
          <a:ext cx="1527539" cy="61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Hope</a:t>
          </a:r>
        </a:p>
      </dsp:txBody>
      <dsp:txXfrm>
        <a:off x="8976604" y="2441963"/>
        <a:ext cx="1527539" cy="611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06455-6D56-4E15-9C13-E7997E42E9AF}">
      <dsp:nvSpPr>
        <dsp:cNvPr id="0" name=""/>
        <dsp:cNvSpPr/>
      </dsp:nvSpPr>
      <dsp:spPr>
        <a:xfrm>
          <a:off x="0" y="57720"/>
          <a:ext cx="6900512" cy="1733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Terms’ overview &amp; focus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84644" y="142364"/>
        <a:ext cx="6731224" cy="1564652"/>
      </dsp:txXfrm>
    </dsp:sp>
    <dsp:sp modelId="{A35B258D-5646-4933-8D30-A76578EC4096}">
      <dsp:nvSpPr>
        <dsp:cNvPr id="0" name=""/>
        <dsp:cNvSpPr/>
      </dsp:nvSpPr>
      <dsp:spPr>
        <a:xfrm>
          <a:off x="0" y="1901100"/>
          <a:ext cx="6900512" cy="17339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Initiatives = wristbands, rummage, song/dance</a:t>
          </a:r>
        </a:p>
      </dsp:txBody>
      <dsp:txXfrm>
        <a:off x="84644" y="1985744"/>
        <a:ext cx="6731224" cy="1564652"/>
      </dsp:txXfrm>
    </dsp:sp>
    <dsp:sp modelId="{D6DCB0C8-48E8-4AD1-A88A-B0D03100A783}">
      <dsp:nvSpPr>
        <dsp:cNvPr id="0" name=""/>
        <dsp:cNvSpPr/>
      </dsp:nvSpPr>
      <dsp:spPr>
        <a:xfrm>
          <a:off x="0" y="3744480"/>
          <a:ext cx="6900512" cy="1733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Artwork, videos, </a:t>
          </a:r>
          <a:r>
            <a:rPr lang="en-US" sz="3800" kern="1200" dirty="0" err="1"/>
            <a:t>instagram</a:t>
          </a:r>
          <a:endParaRPr lang="en-US" sz="3800" kern="1200" dirty="0"/>
        </a:p>
      </dsp:txBody>
      <dsp:txXfrm>
        <a:off x="84644" y="3829124"/>
        <a:ext cx="6731224" cy="1564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0DE18-813C-4A44-A808-5530625DED28}">
      <dsp:nvSpPr>
        <dsp:cNvPr id="0" name=""/>
        <dsp:cNvSpPr/>
      </dsp:nvSpPr>
      <dsp:spPr>
        <a:xfrm>
          <a:off x="1492334" y="18851"/>
          <a:ext cx="1338187" cy="1338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A4243-81BE-4B94-BB07-24D96FB10FB6}">
      <dsp:nvSpPr>
        <dsp:cNvPr id="0" name=""/>
        <dsp:cNvSpPr/>
      </dsp:nvSpPr>
      <dsp:spPr>
        <a:xfrm>
          <a:off x="1777521" y="304039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1C87B-4CFF-421C-BB22-5F0905BEB2D4}">
      <dsp:nvSpPr>
        <dsp:cNvPr id="0" name=""/>
        <dsp:cNvSpPr/>
      </dsp:nvSpPr>
      <dsp:spPr>
        <a:xfrm>
          <a:off x="1064552" y="1773851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Pillars included in the language of restorative justice</a:t>
          </a:r>
        </a:p>
      </dsp:txBody>
      <dsp:txXfrm>
        <a:off x="1064552" y="1773851"/>
        <a:ext cx="2193750" cy="720000"/>
      </dsp:txXfrm>
    </dsp:sp>
    <dsp:sp modelId="{4EA0A9F1-EA81-4CE1-AEF0-EF9A5322A6B4}">
      <dsp:nvSpPr>
        <dsp:cNvPr id="0" name=""/>
        <dsp:cNvSpPr/>
      </dsp:nvSpPr>
      <dsp:spPr>
        <a:xfrm>
          <a:off x="4069990" y="18851"/>
          <a:ext cx="1338187" cy="1338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F7D09-697A-43A4-9A49-BBFB4284CD6C}">
      <dsp:nvSpPr>
        <dsp:cNvPr id="0" name=""/>
        <dsp:cNvSpPr/>
      </dsp:nvSpPr>
      <dsp:spPr>
        <a:xfrm>
          <a:off x="4355177" y="304039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14229-FF69-44E0-BD74-8A7D5EF1E33D}">
      <dsp:nvSpPr>
        <dsp:cNvPr id="0" name=""/>
        <dsp:cNvSpPr/>
      </dsp:nvSpPr>
      <dsp:spPr>
        <a:xfrm>
          <a:off x="3642209" y="1773851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Pillars direct ‘Action’ as per our motto</a:t>
          </a:r>
        </a:p>
      </dsp:txBody>
      <dsp:txXfrm>
        <a:off x="3642209" y="1773851"/>
        <a:ext cx="2193750" cy="720000"/>
      </dsp:txXfrm>
    </dsp:sp>
    <dsp:sp modelId="{336DECFD-6260-4167-9D4B-DC951D33EAC3}">
      <dsp:nvSpPr>
        <dsp:cNvPr id="0" name=""/>
        <dsp:cNvSpPr/>
      </dsp:nvSpPr>
      <dsp:spPr>
        <a:xfrm>
          <a:off x="2781162" y="3042289"/>
          <a:ext cx="1338187" cy="1338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B758-F4C1-4381-B685-EC6B85684E40}">
      <dsp:nvSpPr>
        <dsp:cNvPr id="0" name=""/>
        <dsp:cNvSpPr/>
      </dsp:nvSpPr>
      <dsp:spPr>
        <a:xfrm>
          <a:off x="3066349" y="3327476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ECCA1-7057-40A2-868C-D0BB80BD64CC}">
      <dsp:nvSpPr>
        <dsp:cNvPr id="0" name=""/>
        <dsp:cNvSpPr/>
      </dsp:nvSpPr>
      <dsp:spPr>
        <a:xfrm>
          <a:off x="2353381" y="4797289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Pillars are foundational to our retreats’ foci &amp; </a:t>
          </a:r>
          <a:r>
            <a:rPr lang="en-US" sz="1400" kern="1200"/>
            <a:t>House activities</a:t>
          </a:r>
        </a:p>
      </dsp:txBody>
      <dsp:txXfrm>
        <a:off x="2353381" y="4797289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DF11-D97E-4D35-BC7A-70D199642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82931-B5DA-426F-B495-8D9B285A4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2EA3B-6886-4E0B-BF44-ECB15841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095E9-58C5-45D2-9F6F-9F4D331A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96B8-A221-4284-B90B-3750872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40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B4AD-2777-4850-93FD-0A05DD8D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96199-CA7C-46DD-A1DE-7C5635E89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E3799-C4E5-41F5-81A2-EF241682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0C54D-CE1C-40CB-92B3-4B333E91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980F3-364E-4961-85D1-7585EF9E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18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547B3-7818-4F78-8D17-79D9B8AD7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BCFD5-C5BD-4E0C-8BD8-F9DAE0F3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B31D4-F935-498C-8FF1-BC0596EA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7F90B-3AD7-49B7-AA44-6BFE1776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0B5CB-BE23-462D-BE40-BD6F8118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61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FCCC-2800-438C-A012-7AD4E69E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10B00-5B22-4643-9825-FB34947B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F0AFA-8E6E-4DF7-BD41-42445FD1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F1A52-4B2D-4102-9390-3E3B632D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B178E-1FCF-404F-BC7A-877F9D56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12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2495-2FD7-453C-A8F1-BA78A17A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59E5-E180-4605-B8C6-7A127163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9B37-A572-49F6-BC51-83CDF3C6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F56F-35E7-46C1-9EDB-4F157EEC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E99CA-E229-448D-8BCC-370D82DC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47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AD4C-78C4-444B-BBF5-F989942C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0FBAA-45E0-4032-B9EF-F71F977BD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6B2B1-FF74-44A3-B378-1A47A099F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3F9D9-4FCB-46E8-BC18-031EE009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66D7A-268C-4466-9440-002CE99E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50D0E-12F4-47F3-973E-019C8F36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94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097-47F2-4D5E-A74F-691DADCA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53C6-E473-4919-B162-167A66E1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3ACC4-500C-44FC-96FA-861199724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5BFB3-1746-4B8C-A521-CC6DFF15F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E953B-99DA-4F96-AB17-78194E8A6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198A3-ED95-45F8-8EC4-7C20F8CE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F7B72-49CA-4B2B-99F7-997EC3D9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A1060-DE98-49B3-83C7-F546F181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97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9C0C-A52C-437B-B089-44EEC183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8AA23-A41D-4340-9835-37EED26E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3D51E-D73F-4FB7-8A78-82F8F726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B5257-6AF5-48D0-B933-AC127E68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2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42C68-74F7-42FE-BCEE-3539D11B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94E72-6948-460C-821F-9304B03E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37D0C-9170-45A5-8732-873DDFA6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6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5B0B-8229-4D7F-B0E5-18739B1D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54A3E-7A31-403A-B1FE-14E24B2C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0872C-BAF4-48E0-8AF2-639687E77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C600C-758F-49CC-9024-F715A030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8A28B-B1F6-4CC9-8D1D-B1C1DDB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06EC9-481D-4838-8C7C-A48250F6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46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DE58-2392-4AC8-A1D9-24505AD6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258E8-8F86-4774-A30C-2A3256430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B4169-CEA9-4DDD-85AF-5562DEE29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FC48D-72A7-4062-A891-7778E400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F122A-1017-499A-BE7A-C92E91CF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8CEF-0C25-4690-A047-A6875110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99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EFFD4-7B86-4D90-B75B-778BFD68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B8BCC-8A79-4C67-8498-0BC6A174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78DD1-D0AF-41B8-BA01-9C657F817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A2F3-DEFD-4D3A-904A-1DD4FDC10A47}" type="datetimeFigureOut">
              <a:rPr lang="en-AU" smtClean="0"/>
              <a:t>17/6/21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3B7B-7EAB-4267-9E08-D60605347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C270D-7E8F-4410-8EBF-D97AD92BD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67DE-CA3B-4D70-AC64-E2B354EE63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4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14F4.A4A213A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BF18BEE-A779-40EA-BDB3-B11C1D460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9B321-15E2-4B06-8B7F-A1590736C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How St Rita’s articulates its pillars</a:t>
            </a:r>
            <a:endParaRPr lang="en-AU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01DAE-031B-4E37-88AA-30148EAC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/>
              <a:t>We </a:t>
            </a:r>
            <a:r>
              <a:rPr lang="en-AU" dirty="0"/>
              <a:t>embed the pillars into both ‘action and words’, so that these values are foundational to our wholistic education to nurture women who make a difference in the world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6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5D611-331E-47B0-935D-6E259F62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6 pillars – uphold our decisions and actions </a:t>
            </a:r>
            <a:endParaRPr lang="en-AU" sz="40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DF77582-4997-489A-929D-A67CED4DE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55447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65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81B3-5336-4986-AE4C-800220744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understanding/definition of the pillars is provided in the student planner.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D5DDE-05F1-4A69-95B7-E220025AB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44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887EF-DD11-40A1-81C6-C5CBB4A9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Theme for each pillar</a:t>
            </a: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316A-DF34-4D7C-ABC0-AE27AD9EF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Hospitality			People of welcoming heart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Compassion			Begin with the hear</a:t>
            </a:r>
            <a:r>
              <a:rPr lang="en-AU" sz="2000" dirty="0">
                <a:solidFill>
                  <a:srgbClr val="00B0F0"/>
                </a:solidFill>
              </a:rPr>
              <a:t>t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00B050"/>
                </a:solidFill>
              </a:rPr>
              <a:t>Simplicity			Travelling lightly	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7030A0"/>
                </a:solidFill>
              </a:rPr>
              <a:t>Courage				Leading with courage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FFC000"/>
                </a:solidFill>
              </a:rPr>
              <a:t>Justice				Living justly</a:t>
            </a:r>
          </a:p>
          <a:p>
            <a:pPr marL="0" indent="0">
              <a:buNone/>
            </a:pPr>
            <a:r>
              <a:rPr lang="en-AU" sz="2000" dirty="0">
                <a:solidFill>
                  <a:srgbClr val="FF33CC"/>
                </a:solidFill>
              </a:rPr>
              <a:t>Hope				A light to our path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A1869-801D-4D55-90AC-D8BF70BB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Captains lead student understanding</a:t>
            </a:r>
            <a:endParaRPr lang="en-AU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08FEDC-430A-4367-A021-2AD5C4BA3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77277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89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E382-A213-4FE2-A293-EB15E7CA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Language</a:t>
            </a:r>
            <a:endParaRPr lang="en-AU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55A53F-CACA-42E0-838B-4583B832C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35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71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2703-71B1-4101-9B9A-735D04AC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Pope Francis lends support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882E84-D077-4333-A1D8-EB98DAACC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50" r="-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684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8B99-740A-4C46-9CB9-7FD1FA61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Mascots lend support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838AD-C092-421A-9F4E-5F45DF2B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971" y="3130261"/>
            <a:ext cx="8150880" cy="3085494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8CAEF8-7B42-4A34-A2B2-062065C9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771" y="171796"/>
            <a:ext cx="9450296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25" name="Picture 1" descr="cid:image001.jpg@01D714F4.A4A213A0">
            <a:extLst>
              <a:ext uri="{FF2B5EF4-FFF2-40B4-BE49-F238E27FC236}">
                <a16:creationId xmlns:a16="http://schemas.microsoft.com/office/drawing/2014/main" id="{470EA196-24AC-4FAE-AD8C-EAD72F5E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72" y="1856134"/>
            <a:ext cx="6766560" cy="46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9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73e89d39-8168-4130-b29f-9be09d69ca8b" xsi:nil="true"/>
    <Has_Teacher_Only_SectionGroup xmlns="73e89d39-8168-4130-b29f-9be09d69ca8b" xsi:nil="true"/>
    <FolderType xmlns="73e89d39-8168-4130-b29f-9be09d69ca8b" xsi:nil="true"/>
    <TeamsChannelId xmlns="73e89d39-8168-4130-b29f-9be09d69ca8b" xsi:nil="true"/>
    <Invited_Students xmlns="73e89d39-8168-4130-b29f-9be09d69ca8b" xsi:nil="true"/>
    <Self_Registration_Enabled xmlns="73e89d39-8168-4130-b29f-9be09d69ca8b" xsi:nil="true"/>
    <Teachers xmlns="73e89d39-8168-4130-b29f-9be09d69ca8b">
      <UserInfo>
        <DisplayName/>
        <AccountId xsi:nil="true"/>
        <AccountType/>
      </UserInfo>
    </Teachers>
    <Distribution_Groups xmlns="73e89d39-8168-4130-b29f-9be09d69ca8b" xsi:nil="true"/>
    <CultureName xmlns="73e89d39-8168-4130-b29f-9be09d69ca8b" xsi:nil="true"/>
    <LMS_Mappings xmlns="73e89d39-8168-4130-b29f-9be09d69ca8b" xsi:nil="true"/>
    <NotebookType xmlns="73e89d39-8168-4130-b29f-9be09d69ca8b" xsi:nil="true"/>
    <Students xmlns="73e89d39-8168-4130-b29f-9be09d69ca8b">
      <UserInfo>
        <DisplayName/>
        <AccountId xsi:nil="true"/>
        <AccountType/>
      </UserInfo>
    </Students>
    <Student_Groups xmlns="73e89d39-8168-4130-b29f-9be09d69ca8b">
      <UserInfo>
        <DisplayName/>
        <AccountId xsi:nil="true"/>
        <AccountType/>
      </UserInfo>
    </Student_Groups>
    <AppVersion xmlns="73e89d39-8168-4130-b29f-9be09d69ca8b" xsi:nil="true"/>
    <DefaultSectionNames xmlns="73e89d39-8168-4130-b29f-9be09d69ca8b" xsi:nil="true"/>
    <Math_Settings xmlns="73e89d39-8168-4130-b29f-9be09d69ca8b" xsi:nil="true"/>
    <Owner xmlns="73e89d39-8168-4130-b29f-9be09d69ca8b">
      <UserInfo>
        <DisplayName/>
        <AccountId xsi:nil="true"/>
        <AccountType/>
      </UserInfo>
    </Owner>
    <Invited_Teachers xmlns="73e89d39-8168-4130-b29f-9be09d69ca8b" xsi:nil="true"/>
    <IsNotebookLocked xmlns="73e89d39-8168-4130-b29f-9be09d69ca8b" xsi:nil="true"/>
    <Is_Collaboration_Space_Locked xmlns="73e89d39-8168-4130-b29f-9be09d69ca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48B17F9579144A900842ECC2CB656" ma:contentTypeVersion="33" ma:contentTypeDescription="Create a new document." ma:contentTypeScope="" ma:versionID="ca7f9e93584552074f2d90771554f3de">
  <xsd:schema xmlns:xsd="http://www.w3.org/2001/XMLSchema" xmlns:xs="http://www.w3.org/2001/XMLSchema" xmlns:p="http://schemas.microsoft.com/office/2006/metadata/properties" xmlns:ns3="73e89d39-8168-4130-b29f-9be09d69ca8b" xmlns:ns4="910401fb-3fb0-43d2-9120-fbc61f9e15a0" targetNamespace="http://schemas.microsoft.com/office/2006/metadata/properties" ma:root="true" ma:fieldsID="b88c82948662be91cc6893d2377d2bf9" ns3:_="" ns4:_="">
    <xsd:import namespace="73e89d39-8168-4130-b29f-9be09d69ca8b"/>
    <xsd:import namespace="910401fb-3fb0-43d2-9120-fbc61f9e15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89d39-8168-4130-b29f-9be09d69ca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401fb-3fb0-43d2-9120-fbc61f9e1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C464C5-6B27-4847-9C65-63545DC45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86E244-743E-4BBC-AC1E-67723CA0DA12}">
  <ds:schemaRefs>
    <ds:schemaRef ds:uri="http://www.w3.org/XML/1998/namespace"/>
    <ds:schemaRef ds:uri="http://schemas.microsoft.com/office/2006/documentManagement/types"/>
    <ds:schemaRef ds:uri="910401fb-3fb0-43d2-9120-fbc61f9e15a0"/>
    <ds:schemaRef ds:uri="http://purl.org/dc/terms/"/>
    <ds:schemaRef ds:uri="http://purl.org/dc/dcmitype/"/>
    <ds:schemaRef ds:uri="http://purl.org/dc/elements/1.1/"/>
    <ds:schemaRef ds:uri="73e89d39-8168-4130-b29f-9be09d69ca8b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E43E20-CC74-4ED7-BC82-47CB7A879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89d39-8168-4130-b29f-9be09d69ca8b"/>
    <ds:schemaRef ds:uri="910401fb-3fb0-43d2-9120-fbc61f9e1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179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St Rita’s articulates its pillars</vt:lpstr>
      <vt:lpstr>6 pillars – uphold our decisions and actions </vt:lpstr>
      <vt:lpstr>An understanding/definition of the pillars is provided in the student planner.</vt:lpstr>
      <vt:lpstr>Theme for each pillar</vt:lpstr>
      <vt:lpstr>Captains lead student understanding</vt:lpstr>
      <vt:lpstr>Language</vt:lpstr>
      <vt:lpstr>Pope Francis lends support</vt:lpstr>
      <vt:lpstr>Mascots lend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St Rita’s articulates its pillars</dc:title>
  <dc:creator>Catherine Allen</dc:creator>
  <cp:lastModifiedBy>Louise Gunther</cp:lastModifiedBy>
  <cp:revision>2</cp:revision>
  <dcterms:created xsi:type="dcterms:W3CDTF">2021-03-09T06:27:30Z</dcterms:created>
  <dcterms:modified xsi:type="dcterms:W3CDTF">2021-06-17T00:09:45Z</dcterms:modified>
</cp:coreProperties>
</file>