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81" r:id="rId2"/>
    <p:sldId id="264" r:id="rId3"/>
    <p:sldId id="256" r:id="rId4"/>
    <p:sldId id="267" r:id="rId5"/>
    <p:sldId id="286" r:id="rId6"/>
    <p:sldId id="287" r:id="rId7"/>
    <p:sldId id="418" r:id="rId8"/>
    <p:sldId id="280" r:id="rId9"/>
    <p:sldId id="285" r:id="rId10"/>
    <p:sldId id="369" r:id="rId11"/>
    <p:sldId id="294" r:id="rId12"/>
    <p:sldId id="290" r:id="rId13"/>
    <p:sldId id="295" r:id="rId14"/>
    <p:sldId id="279" r:id="rId15"/>
    <p:sldId id="358" r:id="rId16"/>
    <p:sldId id="411" r:id="rId17"/>
    <p:sldId id="412" r:id="rId18"/>
    <p:sldId id="413" r:id="rId19"/>
    <p:sldId id="414" r:id="rId20"/>
    <p:sldId id="415" r:id="rId21"/>
    <p:sldId id="417" r:id="rId22"/>
    <p:sldId id="268" r:id="rId23"/>
    <p:sldId id="385" r:id="rId24"/>
    <p:sldId id="378" r:id="rId25"/>
    <p:sldId id="403" r:id="rId26"/>
    <p:sldId id="379" r:id="rId27"/>
    <p:sldId id="404" r:id="rId28"/>
    <p:sldId id="271" r:id="rId29"/>
    <p:sldId id="298" r:id="rId30"/>
    <p:sldId id="272" r:id="rId31"/>
    <p:sldId id="261" r:id="rId32"/>
    <p:sldId id="292" r:id="rId33"/>
    <p:sldId id="373" r:id="rId34"/>
    <p:sldId id="419" r:id="rId35"/>
    <p:sldId id="258" r:id="rId36"/>
    <p:sldId id="370" r:id="rId37"/>
    <p:sldId id="374" r:id="rId38"/>
    <p:sldId id="260" r:id="rId39"/>
    <p:sldId id="25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2"/>
    <p:restoredTop sz="94966"/>
  </p:normalViewPr>
  <p:slideViewPr>
    <p:cSldViewPr snapToGrid="0">
      <p:cViewPr varScale="1">
        <p:scale>
          <a:sx n="121" d="100"/>
          <a:sy n="121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14E77-9A3C-4052-B346-8AAA59605C63}" type="datetimeFigureOut">
              <a:rPr lang="en-AU" smtClean="0"/>
              <a:t>31/7/2023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8FB98-DFC3-4058-BCB7-91FCE54C91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23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8FB98-DFC3-4058-BCB7-91FCE54C911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443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AAEB-2E7A-CA4C-86CB-E4A6CBB58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EBF8C-39EB-889E-7C2F-6F4289850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72149-301A-F0C5-896C-C2BB0162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FDF6C-0DDB-43BA-2398-9EFD7F2EC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639E7-88FC-4720-F946-C57605F2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0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958B-CACD-C28D-FF36-EF0304A4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E98D2-1DD7-F617-DFF4-E796E4DBC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63B15-8E8A-9D24-778A-9B5EDD1B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0795B-6516-1C35-9155-201CE302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8351C-D3D8-431C-B8D1-3E5AD4BD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5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56852-CDA3-F0E8-763F-C251ADCA63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B0E1D-6D3B-4E2A-F7B7-0A779E542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ECC86-018D-465F-1F6F-E9563B26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E70B0-D791-5253-AE63-36D1FF38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D12D9-C4F0-A305-0A69-52680CF3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9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E98A-A849-18BE-DDB9-B61310AE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E3B1E-AEC9-87BE-D1E9-6019186A2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D35AC-63C5-DFAE-DD12-0F6E3538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965F6-4FF2-8F6B-9A08-9A5A240E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36EAB-CCCF-C28F-B36A-FA760FD76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0F27-3EBF-E46B-BC7B-452421A8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342F-01C9-7A43-F636-960AC6403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D7833-17C4-6DD4-4386-E5DE05DA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F42E4-E7E3-42B7-46C7-B05AD879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0A9A4-C758-ECF2-1BC4-8D629778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1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6FA9-BE1A-429D-5186-10F33E75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3CA-52A3-CEDC-D7CE-342B6EA0D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C0C6A-C861-01D3-7975-2AFE2CD0F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915BA-8747-0734-8D3E-BA9718249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B21ED-8C2D-5439-7247-8A0F9BD1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CB640-C4C0-DB42-5B83-86392B4F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0786-CE94-7E3E-889F-A310500A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0B5F5-E038-D582-A572-0F0856016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AAF26-B38D-0E12-2BFD-850C91D6B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D83C7-972B-F7A4-D3C9-E74266F4E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4D44E-4F53-99B7-8118-D0E7563D3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9D6FDE-65C6-6984-EA19-9FE594AF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6FD54-84C3-FBD8-F3A0-3EA2D30F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547B9-FA75-3188-7EC5-6A63E5C9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9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CB5C-B434-A0E4-DE5D-4802334D8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E1E6B-C483-645C-0073-F13DADAA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8911F-0241-00D8-207D-2D8275C9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E00E8-B6EE-61B0-ED6D-207BB9C9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0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7560D-595F-CC7B-8C84-BDB48265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F4AC0-036B-3399-AB37-737DB745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06B73-B04B-DF16-40B7-6AC158A5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1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71344-ECFC-7746-ED27-7357DA54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54F8F-D342-1F2A-E8A7-8A27B75D1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CBDFE-1F87-0574-887B-82A997D2F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2D872-A179-0947-8AB5-3D1D9D2DA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CBB54-2BAA-8672-C24F-A4944C39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F206D-466F-2A2D-E861-03039B96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7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C088-71FF-6803-B6B0-A8759C5B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414FC-978C-91B3-F433-B3C6F2676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28A10-220C-1C85-DE42-FCB06F2E4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342A5-F9EA-EAAD-9528-4A395B6E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0DE44-2B6B-907F-3967-D4EB77A3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24B8-0974-4E31-BC00-79B15C24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1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4B58A-0197-4198-5DF8-452BFB77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2D4C2-5E50-796C-8E23-A7EF41B65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09961-B821-6B09-7909-4E6FD9CBB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3EB41-3DC9-3C46-A20A-BAA2F0A1A3B3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463D4-7917-A634-C10F-F0A072837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3FE72-06ED-C85C-530E-483040B65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CA865-B299-A842-87D4-AA7DB276C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1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4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77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000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836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84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26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62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is - TAIZÉ – Stay With Me-FCr2tn4yYKY-160k-1656179205879.mp3">
            <a:hlinkClick r:id="" action="ppaction://media"/>
            <a:extLst>
              <a:ext uri="{FF2B5EF4-FFF2-40B4-BE49-F238E27FC236}">
                <a16:creationId xmlns:a16="http://schemas.microsoft.com/office/drawing/2014/main" id="{4AB4609E-FE83-4D27-3FF6-B27D3AB74159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66" y="6559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6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7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740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is - Psalm 91 (On Eagles' Wings)-c0t3w9ZYsTo-160k-1656242458501.mp3">
            <a:hlinkClick r:id="" action="ppaction://media"/>
            <a:extLst>
              <a:ext uri="{FF2B5EF4-FFF2-40B4-BE49-F238E27FC236}">
                <a16:creationId xmlns:a16="http://schemas.microsoft.com/office/drawing/2014/main" id="{F16B4779-B519-1438-BC71-98BB53CAA31D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671" y="473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760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764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109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9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736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298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053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201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is - Shane &amp; Shane How Great Thou Art-EueRjHaGbS4-160k-1656188363599.mp3">
            <a:hlinkClick r:id="" action="ppaction://media"/>
            <a:extLst>
              <a:ext uri="{FF2B5EF4-FFF2-40B4-BE49-F238E27FC236}">
                <a16:creationId xmlns:a16="http://schemas.microsoft.com/office/drawing/2014/main" id="{7ABEFC7F-BB4A-EF18-5883-DB5A49125FAA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9529" y="5706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7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460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91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46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47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0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585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70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38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63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8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502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58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33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40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39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04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51F0F1A-BF07-BE6B-1D89-CBC8D643B6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3109" y="4141554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1: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Commencing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The Venerable Nano Nagle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Narrative 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039A8F1-A1C8-EBB3-38F3-9A3BDDF7E4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422271" y="3428999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2: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Faith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61740CE4-A24F-02EC-4644-1D40E29901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70962" y="2709970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3: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Vision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3D96B33-4564-E71F-8865-EDA7CF1FC26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80124" y="2142597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4: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Compassion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7AEA4413-B5EF-BB9F-5D25-A4357313E7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089286" y="1423567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5: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Justice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436FEB14-29FB-807C-4638-32D35574218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946722" y="879072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6: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the Lantern</a:t>
            </a:r>
          </a:p>
        </p:txBody>
      </p:sp>
    </p:spTree>
    <p:extLst>
      <p:ext uri="{BB962C8B-B14F-4D97-AF65-F5344CB8AC3E}">
        <p14:creationId xmlns:p14="http://schemas.microsoft.com/office/powerpoint/2010/main" val="12138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51F0F1A-BF07-BE6B-1D89-CBC8D643B6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3109" y="4141554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7: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Fostering a Presentation Culture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039A8F1-A1C8-EBB3-38F3-9A3BDDF7E4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422271" y="3428999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8: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Contemplation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61740CE4-A24F-02EC-4644-1D40E29901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70962" y="2709970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9: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Community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3D96B33-4564-E71F-8865-EDA7CF1FC26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80124" y="2142597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10: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Presence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7AEA4413-B5EF-BB9F-5D25-A4357313E7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089286" y="1423567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Session 11: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Continuing the Pilgrim Journey | </a:t>
            </a:r>
          </a:p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Presentation People of </a:t>
            </a:r>
            <a:r>
              <a:rPr lang="en-US" sz="1300" b="1" dirty="0">
                <a:solidFill>
                  <a:sysClr val="windowText" lastClr="000000"/>
                </a:solidFill>
                <a:latin typeface="DIN Next LT Pro Bold" panose="020B0503020203050203" pitchFamily="34" charset="0"/>
              </a:rPr>
              <a:t>Leadership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2731A39A-C6BB-3994-FDD4-6F451128092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946722" y="624430"/>
            <a:ext cx="1590370" cy="1438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ysClr val="windowText" lastClr="000000"/>
                </a:solidFill>
                <a:latin typeface="DIN Next LT Pro" panose="020B0503020203050203" pitchFamily="34" charset="0"/>
              </a:rPr>
              <a:t>Will they go “One Step Beyond”? … </a:t>
            </a:r>
            <a:endParaRPr lang="en-US" sz="1300" b="1" dirty="0">
              <a:solidFill>
                <a:sysClr val="windowText" lastClr="000000"/>
              </a:solidFill>
              <a:latin typeface="DIN Next LT Pro Bold" panose="020B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8458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144</Words>
  <Application>Microsoft Macintosh PowerPoint</Application>
  <PresentationFormat>Widescreen</PresentationFormat>
  <Paragraphs>35</Paragraphs>
  <Slides>39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DIN Next LT Pro</vt:lpstr>
      <vt:lpstr>DIN Next LT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TeachElite</dc:creator>
  <cp:lastModifiedBy>Louise Gunther</cp:lastModifiedBy>
  <cp:revision>38</cp:revision>
  <dcterms:created xsi:type="dcterms:W3CDTF">2023-07-29T02:21:05Z</dcterms:created>
  <dcterms:modified xsi:type="dcterms:W3CDTF">2023-07-31T07:42:53Z</dcterms:modified>
</cp:coreProperties>
</file>