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93455" r:id="rId4"/>
  </p:sldMasterIdLst>
  <p:notesMasterIdLst>
    <p:notesMasterId r:id="rId17"/>
  </p:notesMasterIdLst>
  <p:sldIdLst>
    <p:sldId id="256" r:id="rId5"/>
    <p:sldId id="313" r:id="rId6"/>
    <p:sldId id="325" r:id="rId7"/>
    <p:sldId id="324" r:id="rId8"/>
    <p:sldId id="323" r:id="rId9"/>
    <p:sldId id="266" r:id="rId10"/>
    <p:sldId id="269" r:id="rId11"/>
    <p:sldId id="268" r:id="rId12"/>
    <p:sldId id="274" r:id="rId13"/>
    <p:sldId id="322" r:id="rId14"/>
    <p:sldId id="312" r:id="rId15"/>
    <p:sldId id="271" r:id="rId16"/>
  </p:sldIdLst>
  <p:sldSz cx="9144000" cy="5143500" type="screen16x9"/>
  <p:notesSz cx="7102475" cy="9388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B052"/>
    <a:srgbClr val="000099"/>
    <a:srgbClr val="FFFFFF"/>
    <a:srgbClr val="1E1C57"/>
    <a:srgbClr val="CC0066"/>
    <a:srgbClr val="1E1C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BDD10F2-7291-4F37-92F2-E3F99415B0CD}" v="5321" dt="2021-08-11T23:36:52.91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48" autoAdjust="0"/>
    <p:restoredTop sz="86463" autoAdjust="0"/>
  </p:normalViewPr>
  <p:slideViewPr>
    <p:cSldViewPr snapToObjects="1">
      <p:cViewPr varScale="1">
        <p:scale>
          <a:sx n="146" d="100"/>
          <a:sy n="146" d="100"/>
        </p:scale>
        <p:origin x="176" y="17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A628685-AB6B-4D68-BBC1-BE0F05155179}" type="doc">
      <dgm:prSet loTypeId="urn:microsoft.com/office/officeart/2005/8/layout/pyramid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NZ"/>
        </a:p>
      </dgm:t>
    </dgm:pt>
    <dgm:pt modelId="{F9FBA28D-ADEC-46EB-8511-6EE8368B95C7}">
      <dgm:prSet phldrT="[Text]" custT="1"/>
      <dgm:spPr>
        <a:solidFill>
          <a:srgbClr val="F0B052"/>
        </a:solidFill>
      </dgm:spPr>
      <dgm:t>
        <a:bodyPr lIns="0" rIns="0"/>
        <a:lstStyle/>
        <a:p>
          <a:r>
            <a:rPr lang="en-NZ" sz="1800" b="1" dirty="0">
              <a:solidFill>
                <a:schemeClr val="tx1"/>
              </a:solidFill>
            </a:rPr>
            <a:t> </a:t>
          </a:r>
        </a:p>
      </dgm:t>
    </dgm:pt>
    <dgm:pt modelId="{769EF2D0-258E-4104-839C-3E5C84994B31}" type="parTrans" cxnId="{1CF2C34D-6BCC-4119-9BF5-84CCDC1C0C78}">
      <dgm:prSet/>
      <dgm:spPr/>
      <dgm:t>
        <a:bodyPr/>
        <a:lstStyle/>
        <a:p>
          <a:endParaRPr lang="en-NZ" sz="1400"/>
        </a:p>
      </dgm:t>
    </dgm:pt>
    <dgm:pt modelId="{DC38CAD0-990F-4C30-8AA3-28B914941941}" type="sibTrans" cxnId="{1CF2C34D-6BCC-4119-9BF5-84CCDC1C0C78}">
      <dgm:prSet/>
      <dgm:spPr/>
      <dgm:t>
        <a:bodyPr/>
        <a:lstStyle/>
        <a:p>
          <a:endParaRPr lang="en-NZ" sz="1400"/>
        </a:p>
      </dgm:t>
    </dgm:pt>
    <dgm:pt modelId="{0A56DC1A-6269-4EBE-B7CA-BE8A4BA9060E}">
      <dgm:prSet phldrT="[Text]" custT="1"/>
      <dgm:spPr/>
      <dgm:t>
        <a:bodyPr/>
        <a:lstStyle/>
        <a:p>
          <a:r>
            <a:rPr lang="en-NZ" sz="1600" b="1" dirty="0"/>
            <a:t> </a:t>
          </a:r>
        </a:p>
        <a:p>
          <a:endParaRPr lang="en-NZ" sz="1400" b="1" dirty="0"/>
        </a:p>
      </dgm:t>
    </dgm:pt>
    <dgm:pt modelId="{63A880B3-48A6-4F82-828B-59FFFF279A7F}" type="parTrans" cxnId="{43A1859D-3A3D-4D3B-863A-CC36D556713B}">
      <dgm:prSet/>
      <dgm:spPr/>
      <dgm:t>
        <a:bodyPr/>
        <a:lstStyle/>
        <a:p>
          <a:endParaRPr lang="en-NZ" sz="1400"/>
        </a:p>
      </dgm:t>
    </dgm:pt>
    <dgm:pt modelId="{D7C66455-72DA-402E-8032-E53AED4485AC}" type="sibTrans" cxnId="{43A1859D-3A3D-4D3B-863A-CC36D556713B}">
      <dgm:prSet/>
      <dgm:spPr/>
      <dgm:t>
        <a:bodyPr/>
        <a:lstStyle/>
        <a:p>
          <a:endParaRPr lang="en-NZ" sz="1400"/>
        </a:p>
      </dgm:t>
    </dgm:pt>
    <dgm:pt modelId="{71F973E1-7B6A-443F-AFDA-3059E96674B3}">
      <dgm:prSet phldrT="[Text]" custT="1"/>
      <dgm:spPr>
        <a:solidFill>
          <a:srgbClr val="000099"/>
        </a:solidFill>
      </dgm:spPr>
      <dgm:t>
        <a:bodyPr/>
        <a:lstStyle/>
        <a:p>
          <a:endParaRPr lang="en-NZ" sz="1400" b="1" dirty="0"/>
        </a:p>
        <a:p>
          <a:endParaRPr lang="en-NZ" sz="1800" b="1" dirty="0"/>
        </a:p>
        <a:p>
          <a:r>
            <a:rPr lang="en-NZ" sz="1800" b="1" dirty="0"/>
            <a:t> </a:t>
          </a:r>
        </a:p>
      </dgm:t>
    </dgm:pt>
    <dgm:pt modelId="{C6E30F61-C7CE-44E2-9039-9F2E21A8099C}" type="parTrans" cxnId="{6FC925B0-3A56-4C9E-8C75-07EDE9C12D64}">
      <dgm:prSet/>
      <dgm:spPr/>
      <dgm:t>
        <a:bodyPr/>
        <a:lstStyle/>
        <a:p>
          <a:endParaRPr lang="en-NZ" sz="1400"/>
        </a:p>
      </dgm:t>
    </dgm:pt>
    <dgm:pt modelId="{DE85B99D-776D-4FB2-9CAB-992E94C2A396}" type="sibTrans" cxnId="{6FC925B0-3A56-4C9E-8C75-07EDE9C12D64}">
      <dgm:prSet/>
      <dgm:spPr/>
      <dgm:t>
        <a:bodyPr/>
        <a:lstStyle/>
        <a:p>
          <a:endParaRPr lang="en-NZ" sz="1400"/>
        </a:p>
      </dgm:t>
    </dgm:pt>
    <dgm:pt modelId="{345DA07E-0AD3-42A1-A88B-EF6421DC1E8E}">
      <dgm:prSet phldrT="[Text]" custT="1"/>
      <dgm:spPr/>
      <dgm:t>
        <a:bodyPr lIns="0" rIns="36000"/>
        <a:lstStyle/>
        <a:p>
          <a:pPr algn="ctr"/>
          <a:r>
            <a:rPr lang="en-NZ" sz="1600" b="1" dirty="0"/>
            <a:t> </a:t>
          </a:r>
        </a:p>
        <a:p>
          <a:pPr algn="ctr"/>
          <a:endParaRPr lang="en-NZ" sz="1400" b="1" dirty="0"/>
        </a:p>
      </dgm:t>
    </dgm:pt>
    <dgm:pt modelId="{743237AB-E428-4274-8B5C-8485E0981419}" type="parTrans" cxnId="{4B80D0F8-0510-4D7D-A469-6EB50268C52D}">
      <dgm:prSet/>
      <dgm:spPr/>
      <dgm:t>
        <a:bodyPr/>
        <a:lstStyle/>
        <a:p>
          <a:endParaRPr lang="en-NZ" sz="1400"/>
        </a:p>
      </dgm:t>
    </dgm:pt>
    <dgm:pt modelId="{B108E041-1F7A-46C3-B74C-2B6633BF9A05}" type="sibTrans" cxnId="{4B80D0F8-0510-4D7D-A469-6EB50268C52D}">
      <dgm:prSet/>
      <dgm:spPr/>
      <dgm:t>
        <a:bodyPr/>
        <a:lstStyle/>
        <a:p>
          <a:endParaRPr lang="en-NZ" sz="1400"/>
        </a:p>
      </dgm:t>
    </dgm:pt>
    <dgm:pt modelId="{5F7766EC-8D19-4CA2-9948-4DF3A9A79A3C}" type="pres">
      <dgm:prSet presAssocID="{DA628685-AB6B-4D68-BBC1-BE0F05155179}" presName="compositeShape" presStyleCnt="0">
        <dgm:presLayoutVars>
          <dgm:chMax val="9"/>
          <dgm:dir/>
          <dgm:resizeHandles val="exact"/>
        </dgm:presLayoutVars>
      </dgm:prSet>
      <dgm:spPr/>
    </dgm:pt>
    <dgm:pt modelId="{F1CEDE99-1C37-4970-937E-1A86BD680BBC}" type="pres">
      <dgm:prSet presAssocID="{DA628685-AB6B-4D68-BBC1-BE0F05155179}" presName="triangle1" presStyleLbl="node1" presStyleIdx="0" presStyleCnt="4">
        <dgm:presLayoutVars>
          <dgm:bulletEnabled val="1"/>
        </dgm:presLayoutVars>
      </dgm:prSet>
      <dgm:spPr/>
    </dgm:pt>
    <dgm:pt modelId="{D96CF850-06AD-490C-9E25-94FD85F6E793}" type="pres">
      <dgm:prSet presAssocID="{DA628685-AB6B-4D68-BBC1-BE0F05155179}" presName="triangle2" presStyleLbl="node1" presStyleIdx="1" presStyleCnt="4" custLinFactNeighborX="-1186">
        <dgm:presLayoutVars>
          <dgm:bulletEnabled val="1"/>
        </dgm:presLayoutVars>
      </dgm:prSet>
      <dgm:spPr/>
    </dgm:pt>
    <dgm:pt modelId="{DE2B02F2-4C1E-49FC-A8D9-A02154960603}" type="pres">
      <dgm:prSet presAssocID="{DA628685-AB6B-4D68-BBC1-BE0F05155179}" presName="triangle3" presStyleLbl="node1" presStyleIdx="2" presStyleCnt="4" custLinFactNeighborX="-1581">
        <dgm:presLayoutVars>
          <dgm:bulletEnabled val="1"/>
        </dgm:presLayoutVars>
      </dgm:prSet>
      <dgm:spPr/>
    </dgm:pt>
    <dgm:pt modelId="{C249EF91-0B6F-4EB5-AB6C-959498D0239E}" type="pres">
      <dgm:prSet presAssocID="{DA628685-AB6B-4D68-BBC1-BE0F05155179}" presName="triangle4" presStyleLbl="node1" presStyleIdx="3" presStyleCnt="4" custScaleX="108696" custLinFactNeighborY="1186">
        <dgm:presLayoutVars>
          <dgm:bulletEnabled val="1"/>
        </dgm:presLayoutVars>
      </dgm:prSet>
      <dgm:spPr/>
    </dgm:pt>
  </dgm:ptLst>
  <dgm:cxnLst>
    <dgm:cxn modelId="{F6BF520C-7C0A-4897-8C44-FEC3A4CBB979}" type="presOf" srcId="{DA628685-AB6B-4D68-BBC1-BE0F05155179}" destId="{5F7766EC-8D19-4CA2-9948-4DF3A9A79A3C}" srcOrd="0" destOrd="0" presId="urn:microsoft.com/office/officeart/2005/8/layout/pyramid4"/>
    <dgm:cxn modelId="{5BEE772A-18B0-456C-B0FB-B509B06291CF}" type="presOf" srcId="{71F973E1-7B6A-443F-AFDA-3059E96674B3}" destId="{DE2B02F2-4C1E-49FC-A8D9-A02154960603}" srcOrd="0" destOrd="0" presId="urn:microsoft.com/office/officeart/2005/8/layout/pyramid4"/>
    <dgm:cxn modelId="{363E274D-AD4F-4520-B946-0E64E5A679E2}" type="presOf" srcId="{345DA07E-0AD3-42A1-A88B-EF6421DC1E8E}" destId="{C249EF91-0B6F-4EB5-AB6C-959498D0239E}" srcOrd="0" destOrd="0" presId="urn:microsoft.com/office/officeart/2005/8/layout/pyramid4"/>
    <dgm:cxn modelId="{1CF2C34D-6BCC-4119-9BF5-84CCDC1C0C78}" srcId="{DA628685-AB6B-4D68-BBC1-BE0F05155179}" destId="{F9FBA28D-ADEC-46EB-8511-6EE8368B95C7}" srcOrd="0" destOrd="0" parTransId="{769EF2D0-258E-4104-839C-3E5C84994B31}" sibTransId="{DC38CAD0-990F-4C30-8AA3-28B914941941}"/>
    <dgm:cxn modelId="{F34A2957-6197-4E73-B7A1-73F2EE664313}" type="presOf" srcId="{F9FBA28D-ADEC-46EB-8511-6EE8368B95C7}" destId="{F1CEDE99-1C37-4970-937E-1A86BD680BBC}" srcOrd="0" destOrd="0" presId="urn:microsoft.com/office/officeart/2005/8/layout/pyramid4"/>
    <dgm:cxn modelId="{43A1859D-3A3D-4D3B-863A-CC36D556713B}" srcId="{DA628685-AB6B-4D68-BBC1-BE0F05155179}" destId="{0A56DC1A-6269-4EBE-B7CA-BE8A4BA9060E}" srcOrd="1" destOrd="0" parTransId="{63A880B3-48A6-4F82-828B-59FFFF279A7F}" sibTransId="{D7C66455-72DA-402E-8032-E53AED4485AC}"/>
    <dgm:cxn modelId="{34EE9CA2-F64A-4C5E-B524-EF08F2F91DC1}" type="presOf" srcId="{0A56DC1A-6269-4EBE-B7CA-BE8A4BA9060E}" destId="{D96CF850-06AD-490C-9E25-94FD85F6E793}" srcOrd="0" destOrd="0" presId="urn:microsoft.com/office/officeart/2005/8/layout/pyramid4"/>
    <dgm:cxn modelId="{6FC925B0-3A56-4C9E-8C75-07EDE9C12D64}" srcId="{DA628685-AB6B-4D68-BBC1-BE0F05155179}" destId="{71F973E1-7B6A-443F-AFDA-3059E96674B3}" srcOrd="2" destOrd="0" parTransId="{C6E30F61-C7CE-44E2-9039-9F2E21A8099C}" sibTransId="{DE85B99D-776D-4FB2-9CAB-992E94C2A396}"/>
    <dgm:cxn modelId="{4B80D0F8-0510-4D7D-A469-6EB50268C52D}" srcId="{DA628685-AB6B-4D68-BBC1-BE0F05155179}" destId="{345DA07E-0AD3-42A1-A88B-EF6421DC1E8E}" srcOrd="3" destOrd="0" parTransId="{743237AB-E428-4274-8B5C-8485E0981419}" sibTransId="{B108E041-1F7A-46C3-B74C-2B6633BF9A05}"/>
    <dgm:cxn modelId="{D164E5C4-A418-4299-9C88-CD32FB0CF1B7}" type="presParOf" srcId="{5F7766EC-8D19-4CA2-9948-4DF3A9A79A3C}" destId="{F1CEDE99-1C37-4970-937E-1A86BD680BBC}" srcOrd="0" destOrd="0" presId="urn:microsoft.com/office/officeart/2005/8/layout/pyramid4"/>
    <dgm:cxn modelId="{351E753C-138D-4DBE-A922-E3BAFEB3C671}" type="presParOf" srcId="{5F7766EC-8D19-4CA2-9948-4DF3A9A79A3C}" destId="{D96CF850-06AD-490C-9E25-94FD85F6E793}" srcOrd="1" destOrd="0" presId="urn:microsoft.com/office/officeart/2005/8/layout/pyramid4"/>
    <dgm:cxn modelId="{B792F91B-76CD-4613-AE02-4EC62AAF0316}" type="presParOf" srcId="{5F7766EC-8D19-4CA2-9948-4DF3A9A79A3C}" destId="{DE2B02F2-4C1E-49FC-A8D9-A02154960603}" srcOrd="2" destOrd="0" presId="urn:microsoft.com/office/officeart/2005/8/layout/pyramid4"/>
    <dgm:cxn modelId="{840CDA25-468C-4946-8C58-07E260BAA230}" type="presParOf" srcId="{5F7766EC-8D19-4CA2-9948-4DF3A9A79A3C}" destId="{C249EF91-0B6F-4EB5-AB6C-959498D0239E}" srcOrd="3" destOrd="0" presId="urn:microsoft.com/office/officeart/2005/8/layout/pyramid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A628685-AB6B-4D68-BBC1-BE0F05155179}" type="doc">
      <dgm:prSet loTypeId="urn:microsoft.com/office/officeart/2005/8/layout/pyramid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NZ"/>
        </a:p>
      </dgm:t>
    </dgm:pt>
    <dgm:pt modelId="{F9FBA28D-ADEC-46EB-8511-6EE8368B95C7}">
      <dgm:prSet phldrT="[Text]" custT="1"/>
      <dgm:spPr>
        <a:solidFill>
          <a:srgbClr val="F0B052"/>
        </a:solidFill>
      </dgm:spPr>
      <dgm:t>
        <a:bodyPr lIns="0" rIns="0"/>
        <a:lstStyle/>
        <a:p>
          <a:r>
            <a:rPr lang="en-NZ" sz="1800" b="1" dirty="0">
              <a:solidFill>
                <a:schemeClr val="tx1"/>
              </a:solidFill>
            </a:rPr>
            <a:t> </a:t>
          </a:r>
        </a:p>
      </dgm:t>
    </dgm:pt>
    <dgm:pt modelId="{769EF2D0-258E-4104-839C-3E5C84994B31}" type="parTrans" cxnId="{1CF2C34D-6BCC-4119-9BF5-84CCDC1C0C78}">
      <dgm:prSet/>
      <dgm:spPr/>
      <dgm:t>
        <a:bodyPr/>
        <a:lstStyle/>
        <a:p>
          <a:endParaRPr lang="en-NZ" sz="1400"/>
        </a:p>
      </dgm:t>
    </dgm:pt>
    <dgm:pt modelId="{DC38CAD0-990F-4C30-8AA3-28B914941941}" type="sibTrans" cxnId="{1CF2C34D-6BCC-4119-9BF5-84CCDC1C0C78}">
      <dgm:prSet/>
      <dgm:spPr/>
      <dgm:t>
        <a:bodyPr/>
        <a:lstStyle/>
        <a:p>
          <a:endParaRPr lang="en-NZ" sz="1400"/>
        </a:p>
      </dgm:t>
    </dgm:pt>
    <dgm:pt modelId="{0A56DC1A-6269-4EBE-B7CA-BE8A4BA9060E}">
      <dgm:prSet phldrT="[Text]" custT="1"/>
      <dgm:spPr/>
      <dgm:t>
        <a:bodyPr/>
        <a:lstStyle/>
        <a:p>
          <a:r>
            <a:rPr lang="en-NZ" sz="1600" b="1" dirty="0"/>
            <a:t> </a:t>
          </a:r>
        </a:p>
        <a:p>
          <a:endParaRPr lang="en-NZ" sz="1400" b="1" dirty="0"/>
        </a:p>
      </dgm:t>
    </dgm:pt>
    <dgm:pt modelId="{63A880B3-48A6-4F82-828B-59FFFF279A7F}" type="parTrans" cxnId="{43A1859D-3A3D-4D3B-863A-CC36D556713B}">
      <dgm:prSet/>
      <dgm:spPr/>
      <dgm:t>
        <a:bodyPr/>
        <a:lstStyle/>
        <a:p>
          <a:endParaRPr lang="en-NZ" sz="1400"/>
        </a:p>
      </dgm:t>
    </dgm:pt>
    <dgm:pt modelId="{D7C66455-72DA-402E-8032-E53AED4485AC}" type="sibTrans" cxnId="{43A1859D-3A3D-4D3B-863A-CC36D556713B}">
      <dgm:prSet/>
      <dgm:spPr/>
      <dgm:t>
        <a:bodyPr/>
        <a:lstStyle/>
        <a:p>
          <a:endParaRPr lang="en-NZ" sz="1400"/>
        </a:p>
      </dgm:t>
    </dgm:pt>
    <dgm:pt modelId="{71F973E1-7B6A-443F-AFDA-3059E96674B3}">
      <dgm:prSet phldrT="[Text]" custT="1"/>
      <dgm:spPr>
        <a:solidFill>
          <a:srgbClr val="000099"/>
        </a:solidFill>
      </dgm:spPr>
      <dgm:t>
        <a:bodyPr/>
        <a:lstStyle/>
        <a:p>
          <a:endParaRPr lang="en-NZ" sz="1400" b="1" dirty="0"/>
        </a:p>
        <a:p>
          <a:endParaRPr lang="en-NZ" sz="1800" b="1" dirty="0"/>
        </a:p>
        <a:p>
          <a:r>
            <a:rPr lang="en-NZ" sz="1800" b="1" dirty="0"/>
            <a:t> </a:t>
          </a:r>
        </a:p>
      </dgm:t>
    </dgm:pt>
    <dgm:pt modelId="{C6E30F61-C7CE-44E2-9039-9F2E21A8099C}" type="parTrans" cxnId="{6FC925B0-3A56-4C9E-8C75-07EDE9C12D64}">
      <dgm:prSet/>
      <dgm:spPr/>
      <dgm:t>
        <a:bodyPr/>
        <a:lstStyle/>
        <a:p>
          <a:endParaRPr lang="en-NZ" sz="1400"/>
        </a:p>
      </dgm:t>
    </dgm:pt>
    <dgm:pt modelId="{DE85B99D-776D-4FB2-9CAB-992E94C2A396}" type="sibTrans" cxnId="{6FC925B0-3A56-4C9E-8C75-07EDE9C12D64}">
      <dgm:prSet/>
      <dgm:spPr/>
      <dgm:t>
        <a:bodyPr/>
        <a:lstStyle/>
        <a:p>
          <a:endParaRPr lang="en-NZ" sz="1400"/>
        </a:p>
      </dgm:t>
    </dgm:pt>
    <dgm:pt modelId="{345DA07E-0AD3-42A1-A88B-EF6421DC1E8E}">
      <dgm:prSet phldrT="[Text]" custT="1"/>
      <dgm:spPr/>
      <dgm:t>
        <a:bodyPr lIns="0" rIns="36000"/>
        <a:lstStyle/>
        <a:p>
          <a:pPr algn="ctr"/>
          <a:r>
            <a:rPr lang="en-NZ" sz="1600" b="1" dirty="0"/>
            <a:t> </a:t>
          </a:r>
        </a:p>
        <a:p>
          <a:pPr algn="ctr"/>
          <a:endParaRPr lang="en-NZ" sz="1400" b="1" dirty="0"/>
        </a:p>
      </dgm:t>
    </dgm:pt>
    <dgm:pt modelId="{743237AB-E428-4274-8B5C-8485E0981419}" type="parTrans" cxnId="{4B80D0F8-0510-4D7D-A469-6EB50268C52D}">
      <dgm:prSet/>
      <dgm:spPr/>
      <dgm:t>
        <a:bodyPr/>
        <a:lstStyle/>
        <a:p>
          <a:endParaRPr lang="en-NZ" sz="1400"/>
        </a:p>
      </dgm:t>
    </dgm:pt>
    <dgm:pt modelId="{B108E041-1F7A-46C3-B74C-2B6633BF9A05}" type="sibTrans" cxnId="{4B80D0F8-0510-4D7D-A469-6EB50268C52D}">
      <dgm:prSet/>
      <dgm:spPr/>
      <dgm:t>
        <a:bodyPr/>
        <a:lstStyle/>
        <a:p>
          <a:endParaRPr lang="en-NZ" sz="1400"/>
        </a:p>
      </dgm:t>
    </dgm:pt>
    <dgm:pt modelId="{5F7766EC-8D19-4CA2-9948-4DF3A9A79A3C}" type="pres">
      <dgm:prSet presAssocID="{DA628685-AB6B-4D68-BBC1-BE0F05155179}" presName="compositeShape" presStyleCnt="0">
        <dgm:presLayoutVars>
          <dgm:chMax val="9"/>
          <dgm:dir/>
          <dgm:resizeHandles val="exact"/>
        </dgm:presLayoutVars>
      </dgm:prSet>
      <dgm:spPr/>
    </dgm:pt>
    <dgm:pt modelId="{F1CEDE99-1C37-4970-937E-1A86BD680BBC}" type="pres">
      <dgm:prSet presAssocID="{DA628685-AB6B-4D68-BBC1-BE0F05155179}" presName="triangle1" presStyleLbl="node1" presStyleIdx="0" presStyleCnt="4">
        <dgm:presLayoutVars>
          <dgm:bulletEnabled val="1"/>
        </dgm:presLayoutVars>
      </dgm:prSet>
      <dgm:spPr/>
    </dgm:pt>
    <dgm:pt modelId="{D96CF850-06AD-490C-9E25-94FD85F6E793}" type="pres">
      <dgm:prSet presAssocID="{DA628685-AB6B-4D68-BBC1-BE0F05155179}" presName="triangle2" presStyleLbl="node1" presStyleIdx="1" presStyleCnt="4" custLinFactNeighborX="-1186">
        <dgm:presLayoutVars>
          <dgm:bulletEnabled val="1"/>
        </dgm:presLayoutVars>
      </dgm:prSet>
      <dgm:spPr/>
    </dgm:pt>
    <dgm:pt modelId="{DE2B02F2-4C1E-49FC-A8D9-A02154960603}" type="pres">
      <dgm:prSet presAssocID="{DA628685-AB6B-4D68-BBC1-BE0F05155179}" presName="triangle3" presStyleLbl="node1" presStyleIdx="2" presStyleCnt="4" custLinFactNeighborX="-1581">
        <dgm:presLayoutVars>
          <dgm:bulletEnabled val="1"/>
        </dgm:presLayoutVars>
      </dgm:prSet>
      <dgm:spPr/>
    </dgm:pt>
    <dgm:pt modelId="{C249EF91-0B6F-4EB5-AB6C-959498D0239E}" type="pres">
      <dgm:prSet presAssocID="{DA628685-AB6B-4D68-BBC1-BE0F05155179}" presName="triangle4" presStyleLbl="node1" presStyleIdx="3" presStyleCnt="4" custAng="21443045" custScaleX="111016" custScaleY="101789" custLinFactNeighborX="2423" custLinFactNeighborY="-2055">
        <dgm:presLayoutVars>
          <dgm:bulletEnabled val="1"/>
        </dgm:presLayoutVars>
      </dgm:prSet>
      <dgm:spPr/>
    </dgm:pt>
  </dgm:ptLst>
  <dgm:cxnLst>
    <dgm:cxn modelId="{F6BF520C-7C0A-4897-8C44-FEC3A4CBB979}" type="presOf" srcId="{DA628685-AB6B-4D68-BBC1-BE0F05155179}" destId="{5F7766EC-8D19-4CA2-9948-4DF3A9A79A3C}" srcOrd="0" destOrd="0" presId="urn:microsoft.com/office/officeart/2005/8/layout/pyramid4"/>
    <dgm:cxn modelId="{5BEE772A-18B0-456C-B0FB-B509B06291CF}" type="presOf" srcId="{71F973E1-7B6A-443F-AFDA-3059E96674B3}" destId="{DE2B02F2-4C1E-49FC-A8D9-A02154960603}" srcOrd="0" destOrd="0" presId="urn:microsoft.com/office/officeart/2005/8/layout/pyramid4"/>
    <dgm:cxn modelId="{363E274D-AD4F-4520-B946-0E64E5A679E2}" type="presOf" srcId="{345DA07E-0AD3-42A1-A88B-EF6421DC1E8E}" destId="{C249EF91-0B6F-4EB5-AB6C-959498D0239E}" srcOrd="0" destOrd="0" presId="urn:microsoft.com/office/officeart/2005/8/layout/pyramid4"/>
    <dgm:cxn modelId="{1CF2C34D-6BCC-4119-9BF5-84CCDC1C0C78}" srcId="{DA628685-AB6B-4D68-BBC1-BE0F05155179}" destId="{F9FBA28D-ADEC-46EB-8511-6EE8368B95C7}" srcOrd="0" destOrd="0" parTransId="{769EF2D0-258E-4104-839C-3E5C84994B31}" sibTransId="{DC38CAD0-990F-4C30-8AA3-28B914941941}"/>
    <dgm:cxn modelId="{F34A2957-6197-4E73-B7A1-73F2EE664313}" type="presOf" srcId="{F9FBA28D-ADEC-46EB-8511-6EE8368B95C7}" destId="{F1CEDE99-1C37-4970-937E-1A86BD680BBC}" srcOrd="0" destOrd="0" presId="urn:microsoft.com/office/officeart/2005/8/layout/pyramid4"/>
    <dgm:cxn modelId="{43A1859D-3A3D-4D3B-863A-CC36D556713B}" srcId="{DA628685-AB6B-4D68-BBC1-BE0F05155179}" destId="{0A56DC1A-6269-4EBE-B7CA-BE8A4BA9060E}" srcOrd="1" destOrd="0" parTransId="{63A880B3-48A6-4F82-828B-59FFFF279A7F}" sibTransId="{D7C66455-72DA-402E-8032-E53AED4485AC}"/>
    <dgm:cxn modelId="{34EE9CA2-F64A-4C5E-B524-EF08F2F91DC1}" type="presOf" srcId="{0A56DC1A-6269-4EBE-B7CA-BE8A4BA9060E}" destId="{D96CF850-06AD-490C-9E25-94FD85F6E793}" srcOrd="0" destOrd="0" presId="urn:microsoft.com/office/officeart/2005/8/layout/pyramid4"/>
    <dgm:cxn modelId="{6FC925B0-3A56-4C9E-8C75-07EDE9C12D64}" srcId="{DA628685-AB6B-4D68-BBC1-BE0F05155179}" destId="{71F973E1-7B6A-443F-AFDA-3059E96674B3}" srcOrd="2" destOrd="0" parTransId="{C6E30F61-C7CE-44E2-9039-9F2E21A8099C}" sibTransId="{DE85B99D-776D-4FB2-9CAB-992E94C2A396}"/>
    <dgm:cxn modelId="{4B80D0F8-0510-4D7D-A469-6EB50268C52D}" srcId="{DA628685-AB6B-4D68-BBC1-BE0F05155179}" destId="{345DA07E-0AD3-42A1-A88B-EF6421DC1E8E}" srcOrd="3" destOrd="0" parTransId="{743237AB-E428-4274-8B5C-8485E0981419}" sibTransId="{B108E041-1F7A-46C3-B74C-2B6633BF9A05}"/>
    <dgm:cxn modelId="{D164E5C4-A418-4299-9C88-CD32FB0CF1B7}" type="presParOf" srcId="{5F7766EC-8D19-4CA2-9948-4DF3A9A79A3C}" destId="{F1CEDE99-1C37-4970-937E-1A86BD680BBC}" srcOrd="0" destOrd="0" presId="urn:microsoft.com/office/officeart/2005/8/layout/pyramid4"/>
    <dgm:cxn modelId="{351E753C-138D-4DBE-A922-E3BAFEB3C671}" type="presParOf" srcId="{5F7766EC-8D19-4CA2-9948-4DF3A9A79A3C}" destId="{D96CF850-06AD-490C-9E25-94FD85F6E793}" srcOrd="1" destOrd="0" presId="urn:microsoft.com/office/officeart/2005/8/layout/pyramid4"/>
    <dgm:cxn modelId="{B792F91B-76CD-4613-AE02-4EC62AAF0316}" type="presParOf" srcId="{5F7766EC-8D19-4CA2-9948-4DF3A9A79A3C}" destId="{DE2B02F2-4C1E-49FC-A8D9-A02154960603}" srcOrd="2" destOrd="0" presId="urn:microsoft.com/office/officeart/2005/8/layout/pyramid4"/>
    <dgm:cxn modelId="{840CDA25-468C-4946-8C58-07E260BAA230}" type="presParOf" srcId="{5F7766EC-8D19-4CA2-9948-4DF3A9A79A3C}" destId="{C249EF91-0B6F-4EB5-AB6C-959498D0239E}" srcOrd="3" destOrd="0" presId="urn:microsoft.com/office/officeart/2005/8/layout/pyramid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CEDE99-1C37-4970-937E-1A86BD680BBC}">
      <dsp:nvSpPr>
        <dsp:cNvPr id="0" name=""/>
        <dsp:cNvSpPr/>
      </dsp:nvSpPr>
      <dsp:spPr>
        <a:xfrm>
          <a:off x="3162297" y="0"/>
          <a:ext cx="2409825" cy="2409825"/>
        </a:xfrm>
        <a:prstGeom prst="triangle">
          <a:avLst/>
        </a:prstGeom>
        <a:solidFill>
          <a:srgbClr val="F0B05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8580" rIns="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Z" sz="1800" b="1" kern="1200" dirty="0">
              <a:solidFill>
                <a:schemeClr val="tx1"/>
              </a:solidFill>
            </a:rPr>
            <a:t> </a:t>
          </a:r>
        </a:p>
      </dsp:txBody>
      <dsp:txXfrm>
        <a:off x="3764753" y="1204913"/>
        <a:ext cx="1204913" cy="1204912"/>
      </dsp:txXfrm>
    </dsp:sp>
    <dsp:sp modelId="{D96CF850-06AD-490C-9E25-94FD85F6E793}">
      <dsp:nvSpPr>
        <dsp:cNvPr id="0" name=""/>
        <dsp:cNvSpPr/>
      </dsp:nvSpPr>
      <dsp:spPr>
        <a:xfrm>
          <a:off x="1928804" y="2409825"/>
          <a:ext cx="2409825" cy="2409825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Z" sz="1600" b="1" kern="1200" dirty="0"/>
            <a:t>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NZ" sz="1400" b="1" kern="1200" dirty="0"/>
        </a:p>
      </dsp:txBody>
      <dsp:txXfrm>
        <a:off x="2531260" y="3614738"/>
        <a:ext cx="1204913" cy="1204912"/>
      </dsp:txXfrm>
    </dsp:sp>
    <dsp:sp modelId="{DE2B02F2-4C1E-49FC-A8D9-A02154960603}">
      <dsp:nvSpPr>
        <dsp:cNvPr id="0" name=""/>
        <dsp:cNvSpPr/>
      </dsp:nvSpPr>
      <dsp:spPr>
        <a:xfrm rot="10800000">
          <a:off x="3124198" y="2409825"/>
          <a:ext cx="2409825" cy="2409825"/>
        </a:xfrm>
        <a:prstGeom prst="triangle">
          <a:avLst/>
        </a:prstGeom>
        <a:solidFill>
          <a:srgbClr val="000099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NZ" sz="1400" b="1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NZ" sz="1800" b="1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Z" sz="1800" b="1" kern="1200" dirty="0"/>
            <a:t> </a:t>
          </a:r>
        </a:p>
      </dsp:txBody>
      <dsp:txXfrm rot="10800000">
        <a:off x="3726654" y="2409825"/>
        <a:ext cx="1204913" cy="1204912"/>
      </dsp:txXfrm>
    </dsp:sp>
    <dsp:sp modelId="{C249EF91-0B6F-4EB5-AB6C-959498D0239E}">
      <dsp:nvSpPr>
        <dsp:cNvPr id="0" name=""/>
        <dsp:cNvSpPr/>
      </dsp:nvSpPr>
      <dsp:spPr>
        <a:xfrm>
          <a:off x="4262431" y="2409825"/>
          <a:ext cx="2619383" cy="2409825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0960" rIns="3600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Z" sz="1600" b="1" kern="1200" dirty="0"/>
            <a:t>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NZ" sz="1400" b="1" kern="1200" dirty="0"/>
        </a:p>
      </dsp:txBody>
      <dsp:txXfrm>
        <a:off x="4917277" y="3614738"/>
        <a:ext cx="1309691" cy="120491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CEDE99-1C37-4970-937E-1A86BD680BBC}">
      <dsp:nvSpPr>
        <dsp:cNvPr id="0" name=""/>
        <dsp:cNvSpPr/>
      </dsp:nvSpPr>
      <dsp:spPr>
        <a:xfrm>
          <a:off x="3148320" y="-10777"/>
          <a:ext cx="2409825" cy="2409825"/>
        </a:xfrm>
        <a:prstGeom prst="triangle">
          <a:avLst/>
        </a:prstGeom>
        <a:solidFill>
          <a:srgbClr val="F0B05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8580" rIns="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Z" sz="1800" b="1" kern="1200" dirty="0">
              <a:solidFill>
                <a:schemeClr val="tx1"/>
              </a:solidFill>
            </a:rPr>
            <a:t> </a:t>
          </a:r>
        </a:p>
      </dsp:txBody>
      <dsp:txXfrm>
        <a:off x="3750776" y="1194136"/>
        <a:ext cx="1204913" cy="1204912"/>
      </dsp:txXfrm>
    </dsp:sp>
    <dsp:sp modelId="{D96CF850-06AD-490C-9E25-94FD85F6E793}">
      <dsp:nvSpPr>
        <dsp:cNvPr id="0" name=""/>
        <dsp:cNvSpPr/>
      </dsp:nvSpPr>
      <dsp:spPr>
        <a:xfrm>
          <a:off x="1914827" y="2399047"/>
          <a:ext cx="2409825" cy="2409825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Z" sz="1600" b="1" kern="1200" dirty="0"/>
            <a:t>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NZ" sz="1400" b="1" kern="1200" dirty="0"/>
        </a:p>
      </dsp:txBody>
      <dsp:txXfrm>
        <a:off x="2517283" y="3603960"/>
        <a:ext cx="1204913" cy="1204912"/>
      </dsp:txXfrm>
    </dsp:sp>
    <dsp:sp modelId="{DE2B02F2-4C1E-49FC-A8D9-A02154960603}">
      <dsp:nvSpPr>
        <dsp:cNvPr id="0" name=""/>
        <dsp:cNvSpPr/>
      </dsp:nvSpPr>
      <dsp:spPr>
        <a:xfrm rot="10800000">
          <a:off x="3110221" y="2399047"/>
          <a:ext cx="2409825" cy="2409825"/>
        </a:xfrm>
        <a:prstGeom prst="triangle">
          <a:avLst/>
        </a:prstGeom>
        <a:solidFill>
          <a:srgbClr val="000099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NZ" sz="1400" b="1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NZ" sz="1800" b="1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Z" sz="1800" b="1" kern="1200" dirty="0"/>
            <a:t> </a:t>
          </a:r>
        </a:p>
      </dsp:txBody>
      <dsp:txXfrm rot="10800000">
        <a:off x="3712677" y="2399047"/>
        <a:ext cx="1204913" cy="1204912"/>
      </dsp:txXfrm>
    </dsp:sp>
    <dsp:sp modelId="{C249EF91-0B6F-4EB5-AB6C-959498D0239E}">
      <dsp:nvSpPr>
        <dsp:cNvPr id="0" name=""/>
        <dsp:cNvSpPr/>
      </dsp:nvSpPr>
      <dsp:spPr>
        <a:xfrm rot="21443045">
          <a:off x="4278890" y="2327969"/>
          <a:ext cx="2675291" cy="2452936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0960" rIns="3600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Z" sz="1600" b="1" kern="1200" dirty="0"/>
            <a:t>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NZ" sz="1400" b="1" kern="1200" dirty="0"/>
        </a:p>
      </dsp:txBody>
      <dsp:txXfrm>
        <a:off x="4975701" y="3553798"/>
        <a:ext cx="1337645" cy="12264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4">
  <dgm:title val=""/>
  <dgm:desc val=""/>
  <dgm:catLst>
    <dgm:cat type="pyramid" pri="4000"/>
    <dgm:cat type="relationship" pri="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varLst>
      <dgm:chMax val="9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4">
        <dgm:choose name="Name2">
          <dgm:if name="Name3" axis="ch" ptType="node" func="cnt" op="equ" val="1">
            <dgm:constrLst>
              <dgm:constr type="primFontSz" for="ch" ptType="node" op="equ" val="65"/>
              <dgm:constr type="t" for="ch" forName="triangle1"/>
              <dgm:constr type="l" for="ch" forName="triangle1"/>
              <dgm:constr type="h" for="ch" forName="triangle1" refType="h"/>
              <dgm:constr type="w" for="ch" forName="triangle1" refType="h"/>
            </dgm:constrLst>
          </dgm:if>
          <dgm:else name="Name4">
            <dgm:constrLst>
              <dgm:constr type="primFontSz" for="ch" ptType="node" op="equ" val="65"/>
              <dgm:constr type="t" for="ch" forName="triangle1"/>
              <dgm:constr type="l" for="ch" forName="triangle1" refType="h" fact="0.25"/>
              <dgm:constr type="h" for="ch" forName="triangle1" refType="h" fact="0.5"/>
              <dgm:constr type="w" for="ch" forName="triangle1" refType="h" fact="0.5"/>
              <dgm:constr type="t" for="ch" forName="triangle2" refType="h" fact="0.5"/>
              <dgm:constr type="l" for="ch" forName="triangle2"/>
              <dgm:constr type="h" for="ch" forName="triangle2" refType="h" fact="0.5"/>
              <dgm:constr type="w" for="ch" forName="triangle2" refType="h" fact="0.5"/>
              <dgm:constr type="t" for="ch" forName="triangle3" refType="h" fact="0.5"/>
              <dgm:constr type="l" for="ch" forName="triangle3" refType="h" fact="0.25"/>
              <dgm:constr type="h" for="ch" forName="triangle3" refType="h" fact="0.5"/>
              <dgm:constr type="w" for="ch" forName="triangle3" refType="h" fact="0.5"/>
              <dgm:constr type="t" for="ch" forName="triangle4" refType="h" fact="0.5"/>
              <dgm:constr type="l" for="ch" forName="triangle4" refType="h" fact="0.5"/>
              <dgm:constr type="h" for="ch" forName="triangle4" refType="h" fact="0.5"/>
              <dgm:constr type="w" for="ch" forName="triangle4" refType="h" fact="0.5"/>
            </dgm:constrLst>
          </dgm:else>
        </dgm:choose>
      </dgm:if>
      <dgm:else name="Name5">
        <dgm:constrLst>
          <dgm:constr type="primFontSz" for="ch" ptType="node" op="equ" val="65"/>
          <dgm:constr type="t" for="ch" forName="triangle1"/>
          <dgm:constr type="l" for="ch" forName="triangle1" refType="h" fact="0.33"/>
          <dgm:constr type="h" for="ch" forName="triangle1" refType="h" fact="0.33"/>
          <dgm:constr type="w" for="ch" forName="triangle1" refType="h" fact="0.33"/>
          <dgm:constr type="t" for="ch" forName="triangle2" refType="h" fact="0.33"/>
          <dgm:constr type="l" for="ch" forName="triangle2" refType="h" fact="0.165"/>
          <dgm:constr type="h" for="ch" forName="triangle2" refType="h" fact="0.33"/>
          <dgm:constr type="w" for="ch" forName="triangle2" refType="h" fact="0.33"/>
          <dgm:constr type="t" for="ch" forName="triangle3" refType="h" fact="0.33"/>
          <dgm:constr type="l" for="ch" forName="triangle3" refType="h" fact="0.33"/>
          <dgm:constr type="h" for="ch" forName="triangle3" refType="h" fact="0.33"/>
          <dgm:constr type="w" for="ch" forName="triangle3" refType="h" fact="0.33"/>
          <dgm:constr type="t" for="ch" forName="triangle4" refType="h" fact="0.33"/>
          <dgm:constr type="l" for="ch" forName="triangle4" refType="h" fact="0.495"/>
          <dgm:constr type="h" for="ch" forName="triangle4" refType="h" fact="0.33"/>
          <dgm:constr type="w" for="ch" forName="triangle4" refType="h" fact="0.33"/>
          <dgm:constr type="t" for="ch" forName="triangle5" refType="h" fact="0.66"/>
          <dgm:constr type="l" for="ch" forName="triangle5"/>
          <dgm:constr type="h" for="ch" forName="triangle5" refType="h" fact="0.33"/>
          <dgm:constr type="w" for="ch" forName="triangle5" refType="h" fact="0.33"/>
          <dgm:constr type="t" for="ch" forName="triangle6" refType="h" fact="0.66"/>
          <dgm:constr type="l" for="ch" forName="triangle6" refType="h" fact="0.165"/>
          <dgm:constr type="h" for="ch" forName="triangle6" refType="h" fact="0.33"/>
          <dgm:constr type="w" for="ch" forName="triangle6" refType="h" fact="0.33"/>
          <dgm:constr type="t" for="ch" forName="triangle7" refType="h" fact="0.66"/>
          <dgm:constr type="l" for="ch" forName="triangle7" refType="h" fact="0.33"/>
          <dgm:constr type="h" for="ch" forName="triangle7" refType="h" fact="0.33"/>
          <dgm:constr type="w" for="ch" forName="triangle7" refType="h" fact="0.33"/>
          <dgm:constr type="t" for="ch" forName="triangle8" refType="h" fact="0.66"/>
          <dgm:constr type="l" for="ch" forName="triangle8" refType="h" fact="0.495"/>
          <dgm:constr type="h" for="ch" forName="triangle8" refType="h" fact="0.33"/>
          <dgm:constr type="w" for="ch" forName="triangle8" refType="h" fact="0.33"/>
          <dgm:constr type="t" for="ch" forName="triangle9" refType="h" fact="0.66"/>
          <dgm:constr type="l" for="ch" forName="triangle9" refType="h" fact="0.66"/>
          <dgm:constr type="h" for="ch" forName="triangle9" refType="h" fact="0.33"/>
          <dgm:constr type="w" for="ch" forName="triangle9" refType="h" fact="0.33"/>
        </dgm:constrLst>
      </dgm:else>
    </dgm:choose>
    <dgm:ruleLst/>
    <dgm:choose name="Name6">
      <dgm:if name="Name7" axis="ch" ptType="node" func="cnt" op="gte" val="1">
        <dgm:layoutNode name="triangle1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8"/>
    </dgm:choose>
    <dgm:choose name="Name9">
      <dgm:if name="Name10" axis="ch" ptType="node" func="cnt" op="gte" val="2">
        <dgm:layoutNode name="triangle2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1">
            <dgm:if name="Name12" func="var" arg="dir" op="equ" val="norm">
              <dgm:presOf axis="ch desOrSelf" ptType="node node" st="2 1" cnt="1 0"/>
            </dgm:if>
            <dgm:else name="Name13">
              <dgm:presOf axis="ch desOrSelf" ptType="node node" st="4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3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4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4">
            <dgm:if name="Name15" func="var" arg="dir" op="equ" val="norm">
              <dgm:presOf axis="ch desOrSelf" ptType="node node" st="4 1" cnt="1 0"/>
            </dgm:if>
            <dgm:else name="Name16">
              <dgm:presOf axis="ch desOrSelf" ptType="node node" st="2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17"/>
    </dgm:choose>
    <dgm:choose name="Name18">
      <dgm:if name="Name19" axis="ch" ptType="node" func="cnt" op="gte" val="5">
        <dgm:layoutNode name="triangle5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0">
            <dgm:if name="Name21" func="var" arg="dir" op="equ" val="norm">
              <dgm:presOf axis="ch desOrSelf" ptType="node node" st="5 1" cnt="1 0"/>
            </dgm:if>
            <dgm:else name="Name22">
              <dgm:presOf axis="ch desOrSelf" ptType="node node" st="9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6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3">
            <dgm:if name="Name24" func="var" arg="dir" op="equ" val="norm">
              <dgm:presOf axis="ch desOrSelf" ptType="node node" st="6 1" cnt="1 0"/>
            </dgm:if>
            <dgm:else name="Name25">
              <dgm:presOf axis="ch desOrSelf" ptType="node node" st="8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7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7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8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6">
            <dgm:if name="Name27" func="var" arg="dir" op="equ" val="norm">
              <dgm:presOf axis="ch desOrSelf" ptType="node node" st="8 1" cnt="1 0"/>
            </dgm:if>
            <dgm:else name="Name28">
              <dgm:presOf axis="ch desOrSelf" ptType="node node" st="6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9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9">
            <dgm:if name="Name30" func="var" arg="dir" op="equ" val="norm">
              <dgm:presOf axis="ch desOrSelf" ptType="node node" st="9 1" cnt="1 0"/>
            </dgm:if>
            <dgm:else name="Name31">
              <dgm:presOf axis="ch desOrSelf" ptType="node node" st="5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2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4">
  <dgm:title val=""/>
  <dgm:desc val=""/>
  <dgm:catLst>
    <dgm:cat type="pyramid" pri="4000"/>
    <dgm:cat type="relationship" pri="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varLst>
      <dgm:chMax val="9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4">
        <dgm:choose name="Name2">
          <dgm:if name="Name3" axis="ch" ptType="node" func="cnt" op="equ" val="1">
            <dgm:constrLst>
              <dgm:constr type="primFontSz" for="ch" ptType="node" op="equ" val="65"/>
              <dgm:constr type="t" for="ch" forName="triangle1"/>
              <dgm:constr type="l" for="ch" forName="triangle1"/>
              <dgm:constr type="h" for="ch" forName="triangle1" refType="h"/>
              <dgm:constr type="w" for="ch" forName="triangle1" refType="h"/>
            </dgm:constrLst>
          </dgm:if>
          <dgm:else name="Name4">
            <dgm:constrLst>
              <dgm:constr type="primFontSz" for="ch" ptType="node" op="equ" val="65"/>
              <dgm:constr type="t" for="ch" forName="triangle1"/>
              <dgm:constr type="l" for="ch" forName="triangle1" refType="h" fact="0.25"/>
              <dgm:constr type="h" for="ch" forName="triangle1" refType="h" fact="0.5"/>
              <dgm:constr type="w" for="ch" forName="triangle1" refType="h" fact="0.5"/>
              <dgm:constr type="t" for="ch" forName="triangle2" refType="h" fact="0.5"/>
              <dgm:constr type="l" for="ch" forName="triangle2"/>
              <dgm:constr type="h" for="ch" forName="triangle2" refType="h" fact="0.5"/>
              <dgm:constr type="w" for="ch" forName="triangle2" refType="h" fact="0.5"/>
              <dgm:constr type="t" for="ch" forName="triangle3" refType="h" fact="0.5"/>
              <dgm:constr type="l" for="ch" forName="triangle3" refType="h" fact="0.25"/>
              <dgm:constr type="h" for="ch" forName="triangle3" refType="h" fact="0.5"/>
              <dgm:constr type="w" for="ch" forName="triangle3" refType="h" fact="0.5"/>
              <dgm:constr type="t" for="ch" forName="triangle4" refType="h" fact="0.5"/>
              <dgm:constr type="l" for="ch" forName="triangle4" refType="h" fact="0.5"/>
              <dgm:constr type="h" for="ch" forName="triangle4" refType="h" fact="0.5"/>
              <dgm:constr type="w" for="ch" forName="triangle4" refType="h" fact="0.5"/>
            </dgm:constrLst>
          </dgm:else>
        </dgm:choose>
      </dgm:if>
      <dgm:else name="Name5">
        <dgm:constrLst>
          <dgm:constr type="primFontSz" for="ch" ptType="node" op="equ" val="65"/>
          <dgm:constr type="t" for="ch" forName="triangle1"/>
          <dgm:constr type="l" for="ch" forName="triangle1" refType="h" fact="0.33"/>
          <dgm:constr type="h" for="ch" forName="triangle1" refType="h" fact="0.33"/>
          <dgm:constr type="w" for="ch" forName="triangle1" refType="h" fact="0.33"/>
          <dgm:constr type="t" for="ch" forName="triangle2" refType="h" fact="0.33"/>
          <dgm:constr type="l" for="ch" forName="triangle2" refType="h" fact="0.165"/>
          <dgm:constr type="h" for="ch" forName="triangle2" refType="h" fact="0.33"/>
          <dgm:constr type="w" for="ch" forName="triangle2" refType="h" fact="0.33"/>
          <dgm:constr type="t" for="ch" forName="triangle3" refType="h" fact="0.33"/>
          <dgm:constr type="l" for="ch" forName="triangle3" refType="h" fact="0.33"/>
          <dgm:constr type="h" for="ch" forName="triangle3" refType="h" fact="0.33"/>
          <dgm:constr type="w" for="ch" forName="triangle3" refType="h" fact="0.33"/>
          <dgm:constr type="t" for="ch" forName="triangle4" refType="h" fact="0.33"/>
          <dgm:constr type="l" for="ch" forName="triangle4" refType="h" fact="0.495"/>
          <dgm:constr type="h" for="ch" forName="triangle4" refType="h" fact="0.33"/>
          <dgm:constr type="w" for="ch" forName="triangle4" refType="h" fact="0.33"/>
          <dgm:constr type="t" for="ch" forName="triangle5" refType="h" fact="0.66"/>
          <dgm:constr type="l" for="ch" forName="triangle5"/>
          <dgm:constr type="h" for="ch" forName="triangle5" refType="h" fact="0.33"/>
          <dgm:constr type="w" for="ch" forName="triangle5" refType="h" fact="0.33"/>
          <dgm:constr type="t" for="ch" forName="triangle6" refType="h" fact="0.66"/>
          <dgm:constr type="l" for="ch" forName="triangle6" refType="h" fact="0.165"/>
          <dgm:constr type="h" for="ch" forName="triangle6" refType="h" fact="0.33"/>
          <dgm:constr type="w" for="ch" forName="triangle6" refType="h" fact="0.33"/>
          <dgm:constr type="t" for="ch" forName="triangle7" refType="h" fact="0.66"/>
          <dgm:constr type="l" for="ch" forName="triangle7" refType="h" fact="0.33"/>
          <dgm:constr type="h" for="ch" forName="triangle7" refType="h" fact="0.33"/>
          <dgm:constr type="w" for="ch" forName="triangle7" refType="h" fact="0.33"/>
          <dgm:constr type="t" for="ch" forName="triangle8" refType="h" fact="0.66"/>
          <dgm:constr type="l" for="ch" forName="triangle8" refType="h" fact="0.495"/>
          <dgm:constr type="h" for="ch" forName="triangle8" refType="h" fact="0.33"/>
          <dgm:constr type="w" for="ch" forName="triangle8" refType="h" fact="0.33"/>
          <dgm:constr type="t" for="ch" forName="triangle9" refType="h" fact="0.66"/>
          <dgm:constr type="l" for="ch" forName="triangle9" refType="h" fact="0.66"/>
          <dgm:constr type="h" for="ch" forName="triangle9" refType="h" fact="0.33"/>
          <dgm:constr type="w" for="ch" forName="triangle9" refType="h" fact="0.33"/>
        </dgm:constrLst>
      </dgm:else>
    </dgm:choose>
    <dgm:ruleLst/>
    <dgm:choose name="Name6">
      <dgm:if name="Name7" axis="ch" ptType="node" func="cnt" op="gte" val="1">
        <dgm:layoutNode name="triangle1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8"/>
    </dgm:choose>
    <dgm:choose name="Name9">
      <dgm:if name="Name10" axis="ch" ptType="node" func="cnt" op="gte" val="2">
        <dgm:layoutNode name="triangle2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1">
            <dgm:if name="Name12" func="var" arg="dir" op="equ" val="norm">
              <dgm:presOf axis="ch desOrSelf" ptType="node node" st="2 1" cnt="1 0"/>
            </dgm:if>
            <dgm:else name="Name13">
              <dgm:presOf axis="ch desOrSelf" ptType="node node" st="4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3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4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4">
            <dgm:if name="Name15" func="var" arg="dir" op="equ" val="norm">
              <dgm:presOf axis="ch desOrSelf" ptType="node node" st="4 1" cnt="1 0"/>
            </dgm:if>
            <dgm:else name="Name16">
              <dgm:presOf axis="ch desOrSelf" ptType="node node" st="2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17"/>
    </dgm:choose>
    <dgm:choose name="Name18">
      <dgm:if name="Name19" axis="ch" ptType="node" func="cnt" op="gte" val="5">
        <dgm:layoutNode name="triangle5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0">
            <dgm:if name="Name21" func="var" arg="dir" op="equ" val="norm">
              <dgm:presOf axis="ch desOrSelf" ptType="node node" st="5 1" cnt="1 0"/>
            </dgm:if>
            <dgm:else name="Name22">
              <dgm:presOf axis="ch desOrSelf" ptType="node node" st="9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6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3">
            <dgm:if name="Name24" func="var" arg="dir" op="equ" val="norm">
              <dgm:presOf axis="ch desOrSelf" ptType="node node" st="6 1" cnt="1 0"/>
            </dgm:if>
            <dgm:else name="Name25">
              <dgm:presOf axis="ch desOrSelf" ptType="node node" st="8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7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7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8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6">
            <dgm:if name="Name27" func="var" arg="dir" op="equ" val="norm">
              <dgm:presOf axis="ch desOrSelf" ptType="node node" st="8 1" cnt="1 0"/>
            </dgm:if>
            <dgm:else name="Name28">
              <dgm:presOf axis="ch desOrSelf" ptType="node node" st="6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9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9">
            <dgm:if name="Name30" func="var" arg="dir" op="equ" val="norm">
              <dgm:presOf axis="ch desOrSelf" ptType="node node" st="9 1" cnt="1 0"/>
            </dgm:if>
            <dgm:else name="Name31">
              <dgm:presOf axis="ch desOrSelf" ptType="node node" st="5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2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23E5623C-D667-4D43-B89E-C68331941766}" type="datetimeFigureOut">
              <a:rPr lang="en-AU" smtClean="0"/>
              <a:t>4/10/21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704850"/>
            <a:ext cx="6257925" cy="3519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vert="horz" lIns="94229" tIns="47114" rIns="94229" bIns="4711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C8CF54CC-E740-40A6-88FE-8772ACA20E0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527449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CF54CC-E740-40A6-88FE-8772ACA20E0E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095542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DB3CC-F982-40F9-8DD6-BCC9AFBF44BD}" type="datetime1">
              <a:rPr lang="en-US" smtClean="0"/>
              <a:pPr/>
              <a:t>10/4/21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E988-FB04-AB4E-BE5A-59F242AF7F7A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PowerPoint16_9inside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3817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8351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10/4/21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317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10/4/21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996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10/4/21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382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E7B99-7C3F-4BC3-B7B8-7E1F8C620B24}" type="datetime1">
              <a:rPr lang="en-US" smtClean="0"/>
              <a:pPr/>
              <a:t>10/4/21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F2B4D-6B12-4EDF-87BB-2B55CECB66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394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10/4/21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594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10/4/21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824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10/4/21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 descr="PowerPoint16_9inside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3817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4712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10/4/21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Picture 4" descr="PowerPoint16_9inside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3817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9224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10/4/21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8220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10/4/21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983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2560D-EC28-3B41-86E8-18F1CE0113B4}" type="datetimeFigureOut">
              <a:rPr lang="en-US" smtClean="0"/>
              <a:t>10/4/21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843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56" r:id="rId1"/>
    <p:sldLayoutId id="2147493457" r:id="rId2"/>
    <p:sldLayoutId id="2147493458" r:id="rId3"/>
    <p:sldLayoutId id="2147493459" r:id="rId4"/>
    <p:sldLayoutId id="2147493460" r:id="rId5"/>
    <p:sldLayoutId id="2147493461" r:id="rId6"/>
    <p:sldLayoutId id="2147493462" r:id="rId7"/>
    <p:sldLayoutId id="2147493463" r:id="rId8"/>
    <p:sldLayoutId id="2147493464" r:id="rId9"/>
    <p:sldLayoutId id="2147493465" r:id="rId10"/>
    <p:sldLayoutId id="2147493466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owerPoint16_9main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33" y="19050"/>
            <a:ext cx="9133817" cy="51435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81000" y="285750"/>
            <a:ext cx="8079432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AU" sz="4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lies at the Heart of the Presentation  Spirit?</a:t>
            </a:r>
            <a:endParaRPr lang="en-AU" sz="40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AU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800" y="2266950"/>
            <a:ext cx="8822267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9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Session One: 		The Foundations of the Charism 							of Nano Nagle</a:t>
            </a:r>
          </a:p>
        </p:txBody>
      </p:sp>
    </p:spTree>
    <p:extLst>
      <p:ext uri="{BB962C8B-B14F-4D97-AF65-F5344CB8AC3E}">
        <p14:creationId xmlns:p14="http://schemas.microsoft.com/office/powerpoint/2010/main" val="3736909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F34CD3-A643-41F0-AAC5-EDEAD2CD665B}"/>
              </a:ext>
            </a:extLst>
          </p:cNvPr>
          <p:cNvSpPr txBox="1">
            <a:spLocks/>
          </p:cNvSpPr>
          <p:nvPr/>
        </p:nvSpPr>
        <p:spPr>
          <a:xfrm>
            <a:off x="533400" y="209550"/>
            <a:ext cx="7696200" cy="4495800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20000"/>
              </a:lnSpc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A  Relational Institution  </a:t>
            </a:r>
          </a:p>
          <a:p>
            <a:pPr lvl="1">
              <a:lnSpc>
                <a:spcPct val="120000"/>
              </a:lnSpc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Is Multi-faceted</a:t>
            </a:r>
          </a:p>
          <a:p>
            <a:pPr lvl="2">
              <a:lnSpc>
                <a:spcPct val="120000"/>
              </a:lnSpc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Identity and belonging is not limited to one attribute/skill but includes physical; cultural; emotional and spiritual experiences and situations</a:t>
            </a:r>
          </a:p>
          <a:p>
            <a:pPr lvl="1">
              <a:lnSpc>
                <a:spcPct val="120000"/>
              </a:lnSpc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Is Engaged with the World</a:t>
            </a:r>
          </a:p>
          <a:p>
            <a:pPr lvl="2">
              <a:lnSpc>
                <a:spcPct val="120000"/>
              </a:lnSpc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Extends their relationships, presence, </a:t>
            </a:r>
            <a:r>
              <a:rPr lang="en-GB">
                <a:latin typeface="Arial" panose="020B0604020202020204" pitchFamily="34" charset="0"/>
                <a:cs typeface="Arial" panose="020B0604020202020204" pitchFamily="34" charset="0"/>
              </a:rPr>
              <a:t>and agency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into the wider community</a:t>
            </a:r>
          </a:p>
          <a:p>
            <a:pPr lvl="1">
              <a:lnSpc>
                <a:spcPct val="120000"/>
              </a:lnSpc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Has a Spiritual dimension </a:t>
            </a:r>
          </a:p>
          <a:p>
            <a:pPr lvl="1">
              <a:lnSpc>
                <a:spcPct val="120000"/>
              </a:lnSpc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	that is fundamentally integral to its identity and wellbeing</a:t>
            </a:r>
          </a:p>
          <a:p>
            <a:pPr lvl="1">
              <a:lnSpc>
                <a:spcPct val="120000"/>
              </a:lnSpc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Shaped by intentional choices/relationships</a:t>
            </a:r>
          </a:p>
          <a:p>
            <a:pPr lvl="2">
              <a:lnSpc>
                <a:spcPct val="120000"/>
              </a:lnSpc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Actions and choices are reflective and acknowledged as having a  future impact </a:t>
            </a:r>
          </a:p>
        </p:txBody>
      </p:sp>
    </p:spTree>
    <p:extLst>
      <p:ext uri="{BB962C8B-B14F-4D97-AF65-F5344CB8AC3E}">
        <p14:creationId xmlns:p14="http://schemas.microsoft.com/office/powerpoint/2010/main" val="3719128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9E6A3C-B325-4CB9-83D0-26B4B186C525}"/>
              </a:ext>
            </a:extLst>
          </p:cNvPr>
          <p:cNvSpPr txBox="1">
            <a:spLocks/>
          </p:cNvSpPr>
          <p:nvPr/>
        </p:nvSpPr>
        <p:spPr>
          <a:xfrm>
            <a:off x="4648200" y="1391073"/>
            <a:ext cx="3278000" cy="3505200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Attitudes</a:t>
            </a:r>
          </a:p>
          <a:p>
            <a:pPr algn="l"/>
            <a:r>
              <a:rPr lang="en-US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People</a:t>
            </a:r>
          </a:p>
          <a:p>
            <a:pPr algn="l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Significance</a:t>
            </a:r>
          </a:p>
          <a:p>
            <a:pPr algn="l"/>
            <a:r>
              <a:rPr lang="en-US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Performance</a:t>
            </a:r>
          </a:p>
          <a:p>
            <a:pPr algn="l"/>
            <a:r>
              <a:rPr lang="en-US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Reflection</a:t>
            </a:r>
          </a:p>
          <a:p>
            <a:pPr algn="l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Development</a:t>
            </a:r>
          </a:p>
          <a:p>
            <a:pPr algn="l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Culture</a:t>
            </a:r>
            <a:endParaRPr lang="en-US" sz="2400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Consciousness </a:t>
            </a:r>
            <a:endParaRPr lang="en-US" sz="2400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000" b="0" i="0" dirty="0">
              <a:effectLst/>
              <a:latin typeface="GT Walsheim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EE7126C4-9780-4F0D-B6EC-C25EAED34596}"/>
              </a:ext>
            </a:extLst>
          </p:cNvPr>
          <p:cNvSpPr txBox="1">
            <a:spLocks/>
          </p:cNvSpPr>
          <p:nvPr/>
        </p:nvSpPr>
        <p:spPr>
          <a:xfrm>
            <a:off x="229300" y="38523"/>
            <a:ext cx="8305800" cy="10668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AU" sz="3200" dirty="0">
                <a:latin typeface="Arial" panose="020B0604020202020204" pitchFamily="34" charset="0"/>
                <a:ea typeface="Times New Roman" panose="02020603050405020304" pitchFamily="18" charset="0"/>
              </a:rPr>
              <a:t>Moving to a Relational Framework</a:t>
            </a:r>
          </a:p>
          <a:p>
            <a:pPr algn="l"/>
            <a:r>
              <a:rPr lang="en-AU" sz="2400" dirty="0">
                <a:latin typeface="Arial" panose="020B0604020202020204" pitchFamily="34" charset="0"/>
                <a:ea typeface="Times New Roman" panose="02020603050405020304" pitchFamily="18" charset="0"/>
              </a:rPr>
              <a:t>	Shifting the focus from 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B402EA8-47E0-4BF5-AC21-93F515A248A4}"/>
              </a:ext>
            </a:extLst>
          </p:cNvPr>
          <p:cNvSpPr txBox="1">
            <a:spLocks/>
          </p:cNvSpPr>
          <p:nvPr/>
        </p:nvSpPr>
        <p:spPr>
          <a:xfrm>
            <a:off x="556317" y="1397423"/>
            <a:ext cx="2743200" cy="3505200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Activities    </a:t>
            </a:r>
          </a:p>
          <a:p>
            <a:pPr algn="r"/>
            <a:r>
              <a:rPr lang="en-US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Process   </a:t>
            </a:r>
          </a:p>
          <a:p>
            <a:pPr algn="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Success  </a:t>
            </a:r>
          </a:p>
          <a:p>
            <a:pPr algn="r"/>
            <a:r>
              <a:rPr lang="en-US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Potential   </a:t>
            </a:r>
          </a:p>
          <a:p>
            <a:pPr algn="r"/>
            <a:r>
              <a:rPr lang="en-US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Reaction   </a:t>
            </a:r>
          </a:p>
          <a:p>
            <a:pPr algn="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Discipline   </a:t>
            </a:r>
          </a:p>
          <a:p>
            <a:pPr algn="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Conformity   </a:t>
            </a:r>
            <a:r>
              <a:rPr lang="en-US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</a:p>
          <a:p>
            <a:pPr algn="r"/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Behaviour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en-US" sz="2400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000" b="0" i="0" dirty="0">
              <a:effectLst/>
              <a:latin typeface="GT Walsheim"/>
            </a:endParaRPr>
          </a:p>
        </p:txBody>
      </p:sp>
      <p:sp>
        <p:nvSpPr>
          <p:cNvPr id="15" name="Arrow: Right 14">
            <a:extLst>
              <a:ext uri="{FF2B5EF4-FFF2-40B4-BE49-F238E27FC236}">
                <a16:creationId xmlns:a16="http://schemas.microsoft.com/office/drawing/2014/main" id="{36F190A0-CBE2-459E-B5D3-0EFB63A77BE3}"/>
              </a:ext>
            </a:extLst>
          </p:cNvPr>
          <p:cNvSpPr/>
          <p:nvPr/>
        </p:nvSpPr>
        <p:spPr>
          <a:xfrm>
            <a:off x="3660591" y="4171950"/>
            <a:ext cx="5334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17" name="Arrow: Right 16">
            <a:extLst>
              <a:ext uri="{FF2B5EF4-FFF2-40B4-BE49-F238E27FC236}">
                <a16:creationId xmlns:a16="http://schemas.microsoft.com/office/drawing/2014/main" id="{F0B5CC80-B17D-46C5-8D38-CE09049FA728}"/>
              </a:ext>
            </a:extLst>
          </p:cNvPr>
          <p:cNvSpPr/>
          <p:nvPr/>
        </p:nvSpPr>
        <p:spPr>
          <a:xfrm>
            <a:off x="3657600" y="3784600"/>
            <a:ext cx="5334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18" name="Arrow: Right 17">
            <a:extLst>
              <a:ext uri="{FF2B5EF4-FFF2-40B4-BE49-F238E27FC236}">
                <a16:creationId xmlns:a16="http://schemas.microsoft.com/office/drawing/2014/main" id="{48451F1E-7036-4E83-A6B7-3B4E2C7CFEC5}"/>
              </a:ext>
            </a:extLst>
          </p:cNvPr>
          <p:cNvSpPr/>
          <p:nvPr/>
        </p:nvSpPr>
        <p:spPr>
          <a:xfrm>
            <a:off x="3657600" y="3412490"/>
            <a:ext cx="5334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 dirty="0"/>
          </a:p>
        </p:txBody>
      </p:sp>
      <p:sp>
        <p:nvSpPr>
          <p:cNvPr id="19" name="Arrow: Right 18">
            <a:extLst>
              <a:ext uri="{FF2B5EF4-FFF2-40B4-BE49-F238E27FC236}">
                <a16:creationId xmlns:a16="http://schemas.microsoft.com/office/drawing/2014/main" id="{D793785A-5768-43E1-AC69-C9FC5E73B86D}"/>
              </a:ext>
            </a:extLst>
          </p:cNvPr>
          <p:cNvSpPr/>
          <p:nvPr/>
        </p:nvSpPr>
        <p:spPr>
          <a:xfrm>
            <a:off x="3660591" y="3024611"/>
            <a:ext cx="5334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20" name="Arrow: Right 19">
            <a:extLst>
              <a:ext uri="{FF2B5EF4-FFF2-40B4-BE49-F238E27FC236}">
                <a16:creationId xmlns:a16="http://schemas.microsoft.com/office/drawing/2014/main" id="{464EC7A0-6880-47B3-B439-5827E3A36056}"/>
              </a:ext>
            </a:extLst>
          </p:cNvPr>
          <p:cNvSpPr/>
          <p:nvPr/>
        </p:nvSpPr>
        <p:spPr>
          <a:xfrm>
            <a:off x="3660591" y="2649220"/>
            <a:ext cx="5334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22" name="Arrow: Right 21">
            <a:extLst>
              <a:ext uri="{FF2B5EF4-FFF2-40B4-BE49-F238E27FC236}">
                <a16:creationId xmlns:a16="http://schemas.microsoft.com/office/drawing/2014/main" id="{9D7ECA66-019B-44D1-9820-B633AD994948}"/>
              </a:ext>
            </a:extLst>
          </p:cNvPr>
          <p:cNvSpPr/>
          <p:nvPr/>
        </p:nvSpPr>
        <p:spPr>
          <a:xfrm>
            <a:off x="3660591" y="1922992"/>
            <a:ext cx="5334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 dirty="0"/>
          </a:p>
        </p:txBody>
      </p:sp>
      <p:sp>
        <p:nvSpPr>
          <p:cNvPr id="23" name="Arrow: Right 22">
            <a:extLst>
              <a:ext uri="{FF2B5EF4-FFF2-40B4-BE49-F238E27FC236}">
                <a16:creationId xmlns:a16="http://schemas.microsoft.com/office/drawing/2014/main" id="{9F8297D1-21D0-4BCF-9E44-AF40B2BE8FF5}"/>
              </a:ext>
            </a:extLst>
          </p:cNvPr>
          <p:cNvSpPr/>
          <p:nvPr/>
        </p:nvSpPr>
        <p:spPr>
          <a:xfrm>
            <a:off x="3653367" y="2273723"/>
            <a:ext cx="5334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24" name="Arrow: Right 23">
            <a:extLst>
              <a:ext uri="{FF2B5EF4-FFF2-40B4-BE49-F238E27FC236}">
                <a16:creationId xmlns:a16="http://schemas.microsoft.com/office/drawing/2014/main" id="{BAD99D70-33C8-4A28-8FF2-74E4CD31D3AF}"/>
              </a:ext>
            </a:extLst>
          </p:cNvPr>
          <p:cNvSpPr/>
          <p:nvPr/>
        </p:nvSpPr>
        <p:spPr>
          <a:xfrm>
            <a:off x="3657600" y="1549823"/>
            <a:ext cx="5334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054885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00"/>
                            </p:stCondLst>
                            <p:childTnLst>
                              <p:par>
                                <p:cTn id="9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500"/>
                            </p:stCondLst>
                            <p:childTnLst>
                              <p:par>
                                <p:cTn id="1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5" grpId="0" animBg="1"/>
      <p:bldP spid="17" grpId="0" animBg="1"/>
      <p:bldP spid="18" grpId="0" animBg="1"/>
      <p:bldP spid="19" grpId="0" animBg="1"/>
      <p:bldP spid="20" grpId="0" animBg="1"/>
      <p:bldP spid="22" grpId="0" animBg="1"/>
      <p:bldP spid="23" grpId="0" animBg="1"/>
      <p:bldP spid="2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"/>
          <p:cNvSpPr txBox="1">
            <a:spLocks/>
          </p:cNvSpPr>
          <p:nvPr/>
        </p:nvSpPr>
        <p:spPr>
          <a:xfrm>
            <a:off x="395535" y="123478"/>
            <a:ext cx="1014587" cy="12961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Clr>
                <a:srgbClr val="E5425D"/>
              </a:buClr>
              <a:buFont typeface="Arial"/>
              <a:buNone/>
              <a:defRPr sz="6000" b="0" i="0" kern="1200">
                <a:solidFill>
                  <a:schemeClr val="bg1"/>
                </a:solidFill>
                <a:latin typeface="Franklin Gothic Book"/>
                <a:ea typeface="+mn-ea"/>
                <a:cs typeface="Verdana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buClr>
                <a:srgbClr val="E5425D"/>
              </a:buClr>
              <a:buFont typeface="Arial" panose="020B0604020202020204" pitchFamily="34" charset="0"/>
              <a:buNone/>
              <a:defRPr sz="2400" b="0" i="0" kern="1200">
                <a:solidFill>
                  <a:schemeClr val="bg1"/>
                </a:solidFill>
                <a:latin typeface="Baskerville"/>
                <a:ea typeface="+mn-ea"/>
                <a:cs typeface="Verdana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buClr>
                <a:srgbClr val="E5425D"/>
              </a:buClr>
              <a:buFont typeface="Arial"/>
              <a:buNone/>
              <a:defRPr sz="2400" b="0" i="0" kern="1200">
                <a:solidFill>
                  <a:schemeClr val="bg1"/>
                </a:solidFill>
                <a:latin typeface="Baskerville"/>
                <a:ea typeface="+mn-ea"/>
                <a:cs typeface="Verdana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buClr>
                <a:srgbClr val="E5425D"/>
              </a:buClr>
              <a:buFont typeface="Arial" panose="020B0604020202020204" pitchFamily="34" charset="0"/>
              <a:buNone/>
              <a:defRPr sz="2000" b="0" i="0" kern="1200">
                <a:solidFill>
                  <a:schemeClr val="bg1"/>
                </a:solidFill>
                <a:latin typeface="Baskerville"/>
                <a:ea typeface="+mn-ea"/>
                <a:cs typeface="Verdana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buClr>
                <a:srgbClr val="E5425D"/>
              </a:buClr>
              <a:buFont typeface="Arial" panose="020B0604020202020204" pitchFamily="34" charset="0"/>
              <a:buNone/>
              <a:defRPr sz="2000" b="0" i="0" kern="1200">
                <a:solidFill>
                  <a:schemeClr val="bg1"/>
                </a:solidFill>
                <a:latin typeface="Baskerville"/>
                <a:ea typeface="+mn-ea"/>
                <a:cs typeface="Verdana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0" b="1" dirty="0">
                <a:latin typeface="Microsoft Sans Serif"/>
                <a:cs typeface="Microsoft Sans Serif"/>
              </a:rPr>
              <a:t>“</a:t>
            </a:r>
          </a:p>
        </p:txBody>
      </p:sp>
      <p:sp>
        <p:nvSpPr>
          <p:cNvPr id="7" name="Text Placeholder 1"/>
          <p:cNvSpPr txBox="1">
            <a:spLocks/>
          </p:cNvSpPr>
          <p:nvPr/>
        </p:nvSpPr>
        <p:spPr>
          <a:xfrm rot="10800000">
            <a:off x="7740352" y="3435846"/>
            <a:ext cx="1080599" cy="12961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Clr>
                <a:srgbClr val="E5425D"/>
              </a:buClr>
              <a:buFont typeface="Arial"/>
              <a:buNone/>
              <a:defRPr sz="6000" b="0" i="0" kern="1200">
                <a:solidFill>
                  <a:schemeClr val="bg1"/>
                </a:solidFill>
                <a:latin typeface="Franklin Gothic Book"/>
                <a:ea typeface="+mn-ea"/>
                <a:cs typeface="Verdana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buClr>
                <a:srgbClr val="E5425D"/>
              </a:buClr>
              <a:buFont typeface="Arial" panose="020B0604020202020204" pitchFamily="34" charset="0"/>
              <a:buNone/>
              <a:defRPr sz="2400" b="0" i="0" kern="1200">
                <a:solidFill>
                  <a:schemeClr val="bg1"/>
                </a:solidFill>
                <a:latin typeface="Baskerville"/>
                <a:ea typeface="+mn-ea"/>
                <a:cs typeface="Verdana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buClr>
                <a:srgbClr val="E5425D"/>
              </a:buClr>
              <a:buFont typeface="Arial"/>
              <a:buNone/>
              <a:defRPr sz="2400" b="0" i="0" kern="1200">
                <a:solidFill>
                  <a:schemeClr val="bg1"/>
                </a:solidFill>
                <a:latin typeface="Baskerville"/>
                <a:ea typeface="+mn-ea"/>
                <a:cs typeface="Verdana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buClr>
                <a:srgbClr val="E5425D"/>
              </a:buClr>
              <a:buFont typeface="Arial" panose="020B0604020202020204" pitchFamily="34" charset="0"/>
              <a:buNone/>
              <a:defRPr sz="2000" b="0" i="0" kern="1200">
                <a:solidFill>
                  <a:schemeClr val="bg1"/>
                </a:solidFill>
                <a:latin typeface="Baskerville"/>
                <a:ea typeface="+mn-ea"/>
                <a:cs typeface="Verdana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buClr>
                <a:srgbClr val="E5425D"/>
              </a:buClr>
              <a:buFont typeface="Arial" panose="020B0604020202020204" pitchFamily="34" charset="0"/>
              <a:buNone/>
              <a:defRPr sz="2000" b="0" i="0" kern="1200">
                <a:solidFill>
                  <a:schemeClr val="bg1"/>
                </a:solidFill>
                <a:latin typeface="Baskerville"/>
                <a:ea typeface="+mn-ea"/>
                <a:cs typeface="Verdana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0" b="1" dirty="0">
                <a:latin typeface="Microsoft Sans Serif"/>
                <a:cs typeface="Microsoft Sans Serif"/>
              </a:rPr>
              <a:t>“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4E49980-2AFE-434B-84F6-B2E08FE1FDE8}"/>
              </a:ext>
            </a:extLst>
          </p:cNvPr>
          <p:cNvSpPr txBox="1"/>
          <p:nvPr/>
        </p:nvSpPr>
        <p:spPr>
          <a:xfrm>
            <a:off x="425152" y="285750"/>
            <a:ext cx="7315200" cy="17030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AU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People will rightly uses a range of different images, symbols, phrases, activities etc to translate how Nano’s founding spirit or charism can be embedded and developed in their particular context</a:t>
            </a:r>
          </a:p>
          <a:p>
            <a:pPr algn="just">
              <a:lnSpc>
                <a:spcPct val="150000"/>
              </a:lnSpc>
            </a:pPr>
            <a:endParaRPr lang="en-AU" sz="180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82D70E5-A49C-4D2D-8504-5FCEA6367A90}"/>
              </a:ext>
            </a:extLst>
          </p:cNvPr>
          <p:cNvSpPr txBox="1"/>
          <p:nvPr/>
        </p:nvSpPr>
        <p:spPr>
          <a:xfrm>
            <a:off x="305120" y="1855431"/>
            <a:ext cx="8041342" cy="25340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AU" b="1" i="1" dirty="0">
                <a:solidFill>
                  <a:srgbClr val="1E1C57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Questions </a:t>
            </a: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en-AU" b="1" i="1" dirty="0">
                <a:solidFill>
                  <a:srgbClr val="1E1C57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What </a:t>
            </a:r>
            <a:r>
              <a:rPr lang="en-AU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image, symbol, phrase, activity etc from your own particular context has spoken to you most powerfully in relation to Nano’s charism?  Why does it speak so strongly to you? </a:t>
            </a: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en-AU" b="1" i="1" dirty="0">
                <a:solidFill>
                  <a:srgbClr val="1E1C57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If you could do one thing to strengthen the Presentation charism and culture </a:t>
            </a:r>
            <a:r>
              <a:rPr lang="en-AU" b="1" i="1" dirty="0">
                <a:solidFill>
                  <a:srgbClr val="1E1C57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of your institution what would that be?</a:t>
            </a:r>
          </a:p>
        </p:txBody>
      </p:sp>
    </p:spTree>
    <p:extLst>
      <p:ext uri="{BB962C8B-B14F-4D97-AF65-F5344CB8AC3E}">
        <p14:creationId xmlns:p14="http://schemas.microsoft.com/office/powerpoint/2010/main" val="3357573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9E6A3C-B325-4CB9-83D0-26B4B186C525}"/>
              </a:ext>
            </a:extLst>
          </p:cNvPr>
          <p:cNvSpPr txBox="1">
            <a:spLocks/>
          </p:cNvSpPr>
          <p:nvPr/>
        </p:nvSpPr>
        <p:spPr>
          <a:xfrm>
            <a:off x="216877" y="389501"/>
            <a:ext cx="8686800" cy="4748366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All groups and institutions operate out of a particular vision or set of values  </a:t>
            </a:r>
          </a:p>
          <a:p>
            <a:pPr marL="1257300" lvl="2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These values will be both explicit and implicit</a:t>
            </a:r>
            <a:endParaRPr lang="en-AU" sz="16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AU" sz="2400" dirty="0">
                <a:latin typeface="Arial" panose="020B0604020202020204" pitchFamily="34" charset="0"/>
                <a:ea typeface="Times New Roman" panose="02020603050405020304" pitchFamily="18" charset="0"/>
              </a:rPr>
              <a:t>As participants in the Presentation legacy we need to ask: 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AU" sz="2000" dirty="0">
                <a:latin typeface="Arial" panose="020B0604020202020204" pitchFamily="34" charset="0"/>
                <a:ea typeface="Times New Roman" panose="02020603050405020304" pitchFamily="18" charset="0"/>
              </a:rPr>
              <a:t>How can we grow into a deeper understanding of Nano’s charism?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AU" sz="2000" dirty="0">
                <a:latin typeface="Arial" panose="020B0604020202020204" pitchFamily="34" charset="0"/>
                <a:ea typeface="Times New Roman" panose="02020603050405020304" pitchFamily="18" charset="0"/>
              </a:rPr>
              <a:t>How can we more faithfully translate her charism within our own time and context?  </a:t>
            </a:r>
          </a:p>
          <a:p>
            <a:pPr marL="3543300" lvl="7" indent="-342900">
              <a:buFont typeface="Arial" panose="020B0604020202020204" pitchFamily="34" charset="0"/>
              <a:buChar char="•"/>
            </a:pPr>
            <a:r>
              <a:rPr lang="en-A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Vison -- Context  --  Action</a:t>
            </a:r>
            <a:r>
              <a:rPr lang="en-AU" sz="2000" dirty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</a:p>
          <a:p>
            <a:pPr marL="342900" indent="-342900" algn="l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‘Charism Audit’ 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systematically explores the vision and actions of their founder              to assess how these can be enacted in a particular context.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400" b="0" i="0" dirty="0">
              <a:effectLst/>
              <a:latin typeface="GT Walsheim"/>
            </a:endParaRPr>
          </a:p>
        </p:txBody>
      </p:sp>
    </p:spTree>
    <p:extLst>
      <p:ext uri="{BB962C8B-B14F-4D97-AF65-F5344CB8AC3E}">
        <p14:creationId xmlns:p14="http://schemas.microsoft.com/office/powerpoint/2010/main" val="946797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"/>
          <p:cNvSpPr txBox="1">
            <a:spLocks/>
          </p:cNvSpPr>
          <p:nvPr/>
        </p:nvSpPr>
        <p:spPr>
          <a:xfrm>
            <a:off x="395535" y="123478"/>
            <a:ext cx="1014587" cy="12961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Clr>
                <a:srgbClr val="E5425D"/>
              </a:buClr>
              <a:buFont typeface="Arial"/>
              <a:buNone/>
              <a:defRPr sz="6000" b="0" i="0" kern="1200">
                <a:solidFill>
                  <a:schemeClr val="bg1"/>
                </a:solidFill>
                <a:latin typeface="Franklin Gothic Book"/>
                <a:ea typeface="+mn-ea"/>
                <a:cs typeface="Verdana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buClr>
                <a:srgbClr val="E5425D"/>
              </a:buClr>
              <a:buFont typeface="Arial" panose="020B0604020202020204" pitchFamily="34" charset="0"/>
              <a:buNone/>
              <a:defRPr sz="2400" b="0" i="0" kern="1200">
                <a:solidFill>
                  <a:schemeClr val="bg1"/>
                </a:solidFill>
                <a:latin typeface="Baskerville"/>
                <a:ea typeface="+mn-ea"/>
                <a:cs typeface="Verdana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buClr>
                <a:srgbClr val="E5425D"/>
              </a:buClr>
              <a:buFont typeface="Arial"/>
              <a:buNone/>
              <a:defRPr sz="2400" b="0" i="0" kern="1200">
                <a:solidFill>
                  <a:schemeClr val="bg1"/>
                </a:solidFill>
                <a:latin typeface="Baskerville"/>
                <a:ea typeface="+mn-ea"/>
                <a:cs typeface="Verdana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buClr>
                <a:srgbClr val="E5425D"/>
              </a:buClr>
              <a:buFont typeface="Arial" panose="020B0604020202020204" pitchFamily="34" charset="0"/>
              <a:buNone/>
              <a:defRPr sz="2000" b="0" i="0" kern="1200">
                <a:solidFill>
                  <a:schemeClr val="bg1"/>
                </a:solidFill>
                <a:latin typeface="Baskerville"/>
                <a:ea typeface="+mn-ea"/>
                <a:cs typeface="Verdana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buClr>
                <a:srgbClr val="E5425D"/>
              </a:buClr>
              <a:buFont typeface="Arial" panose="020B0604020202020204" pitchFamily="34" charset="0"/>
              <a:buNone/>
              <a:defRPr sz="2000" b="0" i="0" kern="1200">
                <a:solidFill>
                  <a:schemeClr val="bg1"/>
                </a:solidFill>
                <a:latin typeface="Baskerville"/>
                <a:ea typeface="+mn-ea"/>
                <a:cs typeface="Verdana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0" b="1" dirty="0">
                <a:latin typeface="Microsoft Sans Serif"/>
                <a:cs typeface="Microsoft Sans Serif"/>
              </a:rPr>
              <a:t>“</a:t>
            </a:r>
          </a:p>
        </p:txBody>
      </p:sp>
      <p:sp>
        <p:nvSpPr>
          <p:cNvPr id="7" name="Text Placeholder 1"/>
          <p:cNvSpPr txBox="1">
            <a:spLocks/>
          </p:cNvSpPr>
          <p:nvPr/>
        </p:nvSpPr>
        <p:spPr>
          <a:xfrm rot="10800000">
            <a:off x="7740352" y="3435846"/>
            <a:ext cx="1080599" cy="12961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Clr>
                <a:srgbClr val="E5425D"/>
              </a:buClr>
              <a:buFont typeface="Arial"/>
              <a:buNone/>
              <a:defRPr sz="6000" b="0" i="0" kern="1200">
                <a:solidFill>
                  <a:schemeClr val="bg1"/>
                </a:solidFill>
                <a:latin typeface="Franklin Gothic Book"/>
                <a:ea typeface="+mn-ea"/>
                <a:cs typeface="Verdana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buClr>
                <a:srgbClr val="E5425D"/>
              </a:buClr>
              <a:buFont typeface="Arial" panose="020B0604020202020204" pitchFamily="34" charset="0"/>
              <a:buNone/>
              <a:defRPr sz="2400" b="0" i="0" kern="1200">
                <a:solidFill>
                  <a:schemeClr val="bg1"/>
                </a:solidFill>
                <a:latin typeface="Baskerville"/>
                <a:ea typeface="+mn-ea"/>
                <a:cs typeface="Verdana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buClr>
                <a:srgbClr val="E5425D"/>
              </a:buClr>
              <a:buFont typeface="Arial"/>
              <a:buNone/>
              <a:defRPr sz="2400" b="0" i="0" kern="1200">
                <a:solidFill>
                  <a:schemeClr val="bg1"/>
                </a:solidFill>
                <a:latin typeface="Baskerville"/>
                <a:ea typeface="+mn-ea"/>
                <a:cs typeface="Verdana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buClr>
                <a:srgbClr val="E5425D"/>
              </a:buClr>
              <a:buFont typeface="Arial" panose="020B0604020202020204" pitchFamily="34" charset="0"/>
              <a:buNone/>
              <a:defRPr sz="2000" b="0" i="0" kern="1200">
                <a:solidFill>
                  <a:schemeClr val="bg1"/>
                </a:solidFill>
                <a:latin typeface="Baskerville"/>
                <a:ea typeface="+mn-ea"/>
                <a:cs typeface="Verdana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buClr>
                <a:srgbClr val="E5425D"/>
              </a:buClr>
              <a:buFont typeface="Arial" panose="020B0604020202020204" pitchFamily="34" charset="0"/>
              <a:buNone/>
              <a:defRPr sz="2000" b="0" i="0" kern="1200">
                <a:solidFill>
                  <a:schemeClr val="bg1"/>
                </a:solidFill>
                <a:latin typeface="Baskerville"/>
                <a:ea typeface="+mn-ea"/>
                <a:cs typeface="Verdana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0" b="1" dirty="0">
                <a:latin typeface="Microsoft Sans Serif"/>
                <a:cs typeface="Microsoft Sans Serif"/>
              </a:rPr>
              <a:t>“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82D70E5-A49C-4D2D-8504-5FCEA6367A90}"/>
              </a:ext>
            </a:extLst>
          </p:cNvPr>
          <p:cNvSpPr txBox="1"/>
          <p:nvPr/>
        </p:nvSpPr>
        <p:spPr>
          <a:xfrm>
            <a:off x="457200" y="1047750"/>
            <a:ext cx="8041342" cy="25340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AU" b="1" i="1" dirty="0">
                <a:solidFill>
                  <a:srgbClr val="1E1C57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Questions </a:t>
            </a: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en-AU" b="1" i="1" dirty="0">
                <a:solidFill>
                  <a:srgbClr val="1E1C57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What </a:t>
            </a:r>
            <a:r>
              <a:rPr lang="en-AU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image, symbol, activity, phrase, etc from your own particular context has spoken to you most powerfully in relation to Nano’s charism?  Why does it speak so strongly to you? </a:t>
            </a: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en-AU" b="1" i="1" dirty="0">
                <a:solidFill>
                  <a:srgbClr val="1E1C57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If you could do one thing to strengthen the Presentation charism and culture </a:t>
            </a:r>
            <a:r>
              <a:rPr lang="en-AU" b="1" i="1" dirty="0">
                <a:solidFill>
                  <a:srgbClr val="1E1C57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of your institution what would that be?</a:t>
            </a:r>
          </a:p>
        </p:txBody>
      </p:sp>
    </p:spTree>
    <p:extLst>
      <p:ext uri="{BB962C8B-B14F-4D97-AF65-F5344CB8AC3E}">
        <p14:creationId xmlns:p14="http://schemas.microsoft.com/office/powerpoint/2010/main" val="4153350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77472814-F3FF-40D2-A279-3F9C4076FFC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6619106"/>
              </p:ext>
            </p:extLst>
          </p:nvPr>
        </p:nvGraphicFramePr>
        <p:xfrm>
          <a:off x="152400" y="161925"/>
          <a:ext cx="8839200" cy="4819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21751DD1-8042-49C4-A1B9-007AF732EA56}"/>
              </a:ext>
            </a:extLst>
          </p:cNvPr>
          <p:cNvSpPr txBox="1"/>
          <p:nvPr/>
        </p:nvSpPr>
        <p:spPr>
          <a:xfrm>
            <a:off x="3812796" y="1376031"/>
            <a:ext cx="14477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NZ" b="1" dirty="0"/>
              <a:t>Individual Autonomy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5D9B7F9-01BA-4D3E-8130-EA8618B4403E}"/>
              </a:ext>
            </a:extLst>
          </p:cNvPr>
          <p:cNvSpPr txBox="1"/>
          <p:nvPr/>
        </p:nvSpPr>
        <p:spPr>
          <a:xfrm>
            <a:off x="3524075" y="2647950"/>
            <a:ext cx="1886125" cy="1288421"/>
          </a:xfrm>
          <a:prstGeom prst="rect">
            <a:avLst/>
          </a:prstGeom>
          <a:noFill/>
        </p:spPr>
        <p:txBody>
          <a:bodyPr wrap="square" tIns="36000" bIns="36000" rtlCol="0">
            <a:spAutoFit/>
          </a:bodyPr>
          <a:lstStyle/>
          <a:p>
            <a:pPr lvl="0" algn="ctr"/>
            <a:r>
              <a:rPr lang="en-NZ" sz="1100" b="1" dirty="0">
                <a:solidFill>
                  <a:schemeClr val="bg1"/>
                </a:solidFill>
              </a:rPr>
              <a:t>  </a:t>
            </a:r>
          </a:p>
          <a:p>
            <a:pPr lvl="0" algn="ctr"/>
            <a:r>
              <a:rPr lang="en-NZ" b="1" dirty="0">
                <a:solidFill>
                  <a:schemeClr val="bg1"/>
                </a:solidFill>
              </a:rPr>
              <a:t>Individual Rights </a:t>
            </a:r>
          </a:p>
          <a:p>
            <a:pPr lvl="0" algn="ctr"/>
            <a:r>
              <a:rPr lang="en-NZ" sz="1400" b="1" dirty="0">
                <a:solidFill>
                  <a:schemeClr val="bg1"/>
                </a:solidFill>
              </a:rPr>
              <a:t>    </a:t>
            </a:r>
          </a:p>
          <a:p>
            <a:pPr lvl="0" algn="ctr"/>
            <a:r>
              <a:rPr lang="en-NZ" b="1" dirty="0">
                <a:solidFill>
                  <a:schemeClr val="bg1"/>
                </a:solidFill>
              </a:rPr>
              <a:t>Greater</a:t>
            </a:r>
            <a:r>
              <a:rPr lang="en-NZ" sz="1800" b="1" dirty="0">
                <a:solidFill>
                  <a:schemeClr val="bg1"/>
                </a:solidFill>
              </a:rPr>
              <a:t> Good</a:t>
            </a:r>
          </a:p>
          <a:p>
            <a:pPr algn="ctr"/>
            <a:endParaRPr lang="en-NZ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68BF380-9609-46DC-97FE-89525DECA0CD}"/>
              </a:ext>
            </a:extLst>
          </p:cNvPr>
          <p:cNvSpPr txBox="1"/>
          <p:nvPr/>
        </p:nvSpPr>
        <p:spPr>
          <a:xfrm>
            <a:off x="2544417" y="3318419"/>
            <a:ext cx="1447799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NZ" b="1" dirty="0"/>
              <a:t>Private Decisions</a:t>
            </a:r>
          </a:p>
          <a:p>
            <a:pPr lvl="0" algn="ctr"/>
            <a:endParaRPr lang="en-NZ" b="1" dirty="0"/>
          </a:p>
          <a:p>
            <a:pPr lvl="0" algn="ctr"/>
            <a:r>
              <a:rPr lang="en-NZ" sz="900" b="1" dirty="0"/>
              <a:t>      </a:t>
            </a:r>
          </a:p>
          <a:p>
            <a:pPr lvl="0" algn="ctr"/>
            <a:r>
              <a:rPr lang="en-NZ" b="1" dirty="0"/>
              <a:t>Personal Relativism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3507028-F6E5-43E0-9D65-6831490B0866}"/>
              </a:ext>
            </a:extLst>
          </p:cNvPr>
          <p:cNvSpPr txBox="1"/>
          <p:nvPr/>
        </p:nvSpPr>
        <p:spPr>
          <a:xfrm>
            <a:off x="4876800" y="3368248"/>
            <a:ext cx="1752600" cy="1892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NZ" b="1" dirty="0"/>
              <a:t>Objective</a:t>
            </a:r>
          </a:p>
          <a:p>
            <a:pPr lvl="0" algn="ctr"/>
            <a:r>
              <a:rPr lang="en-NZ" b="1" dirty="0"/>
              <a:t>Reason</a:t>
            </a:r>
          </a:p>
          <a:p>
            <a:pPr lvl="0" algn="ctr"/>
            <a:endParaRPr lang="en-NZ" b="1" dirty="0"/>
          </a:p>
          <a:p>
            <a:pPr lvl="0"/>
            <a:r>
              <a:rPr lang="en-NZ" sz="900" b="1" dirty="0"/>
              <a:t>    </a:t>
            </a:r>
          </a:p>
          <a:p>
            <a:pPr lvl="0" algn="ctr"/>
            <a:r>
              <a:rPr lang="en-NZ" b="1" dirty="0"/>
              <a:t>Technological Imperative </a:t>
            </a:r>
          </a:p>
          <a:p>
            <a:pPr algn="ctr"/>
            <a:endParaRPr lang="en-NZ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6D77290-B4C6-479F-AE19-5E8B70DDB299}"/>
              </a:ext>
            </a:extLst>
          </p:cNvPr>
          <p:cNvSpPr txBox="1"/>
          <p:nvPr/>
        </p:nvSpPr>
        <p:spPr>
          <a:xfrm>
            <a:off x="152400" y="285750"/>
            <a:ext cx="40779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The Modernist Framework of Reality  </a:t>
            </a:r>
            <a:endParaRPr lang="en-NZ" sz="2000" b="1" dirty="0"/>
          </a:p>
        </p:txBody>
      </p:sp>
    </p:spTree>
    <p:extLst>
      <p:ext uri="{BB962C8B-B14F-4D97-AF65-F5344CB8AC3E}">
        <p14:creationId xmlns:p14="http://schemas.microsoft.com/office/powerpoint/2010/main" val="2701771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  <p:bldP spid="3" grpId="0"/>
      <p:bldP spid="4" grpId="0"/>
      <p:bldP spid="5" grpId="0"/>
      <p:bldP spid="6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77472814-F3FF-40D2-A279-3F9C4076FFC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22475896"/>
              </p:ext>
            </p:extLst>
          </p:nvPr>
        </p:nvGraphicFramePr>
        <p:xfrm>
          <a:off x="72354" y="209550"/>
          <a:ext cx="8839200" cy="4819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21751DD1-8042-49C4-A1B9-007AF732EA56}"/>
              </a:ext>
            </a:extLst>
          </p:cNvPr>
          <p:cNvSpPr txBox="1"/>
          <p:nvPr/>
        </p:nvSpPr>
        <p:spPr>
          <a:xfrm>
            <a:off x="3810000" y="1276350"/>
            <a:ext cx="14477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NZ" sz="1800" b="1" dirty="0">
                <a:solidFill>
                  <a:schemeClr val="tx1"/>
                </a:solidFill>
              </a:rPr>
              <a:t>Radical Relationality</a:t>
            </a:r>
          </a:p>
          <a:p>
            <a:pPr algn="ctr"/>
            <a:endParaRPr lang="en-NZ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5D9B7F9-01BA-4D3E-8130-EA8618B4403E}"/>
              </a:ext>
            </a:extLst>
          </p:cNvPr>
          <p:cNvSpPr txBox="1"/>
          <p:nvPr/>
        </p:nvSpPr>
        <p:spPr>
          <a:xfrm>
            <a:off x="3768055" y="2772119"/>
            <a:ext cx="1447799" cy="15234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NZ" sz="1800" b="1" dirty="0">
                <a:solidFill>
                  <a:schemeClr val="bg1"/>
                </a:solidFill>
              </a:rPr>
              <a:t>Social Justice</a:t>
            </a:r>
          </a:p>
          <a:p>
            <a:pPr lvl="0" algn="ctr">
              <a:lnSpc>
                <a:spcPct val="200000"/>
              </a:lnSpc>
            </a:pPr>
            <a:r>
              <a:rPr lang="en-NZ" sz="1050" b="1" dirty="0">
                <a:solidFill>
                  <a:schemeClr val="bg1"/>
                </a:solidFill>
              </a:rPr>
              <a:t>  </a:t>
            </a:r>
          </a:p>
          <a:p>
            <a:pPr lvl="0" algn="ctr"/>
            <a:r>
              <a:rPr lang="en-NZ" sz="1800" b="1" dirty="0">
                <a:solidFill>
                  <a:schemeClr val="bg1"/>
                </a:solidFill>
              </a:rPr>
              <a:t>Common Good</a:t>
            </a:r>
          </a:p>
          <a:p>
            <a:pPr algn="ctr"/>
            <a:endParaRPr lang="en-NZ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68BF380-9609-46DC-97FE-89525DECA0CD}"/>
              </a:ext>
            </a:extLst>
          </p:cNvPr>
          <p:cNvSpPr txBox="1"/>
          <p:nvPr/>
        </p:nvSpPr>
        <p:spPr>
          <a:xfrm>
            <a:off x="2506592" y="3666172"/>
            <a:ext cx="155025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NZ" sz="1800" b="1" dirty="0"/>
              <a:t>Community</a:t>
            </a:r>
          </a:p>
          <a:p>
            <a:pPr lvl="0"/>
            <a:endParaRPr lang="en-NZ" sz="1800" b="1" dirty="0"/>
          </a:p>
          <a:p>
            <a:pPr lvl="0" algn="ctr"/>
            <a:r>
              <a:rPr lang="en-NZ" sz="1800" b="1" dirty="0"/>
              <a:t> Prioritise Vulnerability</a:t>
            </a:r>
          </a:p>
          <a:p>
            <a:pPr algn="ctr"/>
            <a:endParaRPr lang="en-NZ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3507028-F6E5-43E0-9D65-6831490B0866}"/>
              </a:ext>
            </a:extLst>
          </p:cNvPr>
          <p:cNvSpPr txBox="1"/>
          <p:nvPr/>
        </p:nvSpPr>
        <p:spPr>
          <a:xfrm>
            <a:off x="4838698" y="3642747"/>
            <a:ext cx="1790701" cy="1461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NZ" sz="1800" b="1" dirty="0"/>
              <a:t>Context</a:t>
            </a:r>
          </a:p>
          <a:p>
            <a:pPr lvl="0" algn="ctr"/>
            <a:endParaRPr lang="en-NZ" sz="1800" b="1" dirty="0"/>
          </a:p>
          <a:p>
            <a:pPr lvl="0" algn="ctr"/>
            <a:r>
              <a:rPr lang="en-NZ" sz="1700" b="1" dirty="0"/>
              <a:t>Acknowledge</a:t>
            </a:r>
            <a:endParaRPr lang="en-NZ" sz="1600" b="1" dirty="0"/>
          </a:p>
          <a:p>
            <a:pPr lvl="0" algn="ctr"/>
            <a:r>
              <a:rPr lang="en-NZ" sz="1800" b="1" dirty="0"/>
              <a:t>Transcendence</a:t>
            </a:r>
          </a:p>
          <a:p>
            <a:pPr lvl="0" algn="ctr"/>
            <a:endParaRPr lang="en-NZ" sz="18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E526D0B-A1B2-4CB9-AFC3-A6C6BAC50681}"/>
              </a:ext>
            </a:extLst>
          </p:cNvPr>
          <p:cNvSpPr txBox="1"/>
          <p:nvPr/>
        </p:nvSpPr>
        <p:spPr>
          <a:xfrm>
            <a:off x="138953" y="333480"/>
            <a:ext cx="41541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An Alternative Framework of Reality  </a:t>
            </a:r>
            <a:endParaRPr lang="en-NZ" sz="2000" b="1" dirty="0"/>
          </a:p>
        </p:txBody>
      </p:sp>
    </p:spTree>
    <p:extLst>
      <p:ext uri="{BB962C8B-B14F-4D97-AF65-F5344CB8AC3E}">
        <p14:creationId xmlns:p14="http://schemas.microsoft.com/office/powerpoint/2010/main" val="751964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  <p:bldP spid="3" grpId="0"/>
      <p:bldP spid="4" grpId="0"/>
      <p:bldP spid="5" grpId="0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63AA0F1C-DFC2-4420-9C18-868988A10A09}"/>
              </a:ext>
            </a:extLst>
          </p:cNvPr>
          <p:cNvSpPr txBox="1">
            <a:spLocks/>
          </p:cNvSpPr>
          <p:nvPr/>
        </p:nvSpPr>
        <p:spPr>
          <a:xfrm>
            <a:off x="1524000" y="1276350"/>
            <a:ext cx="6781800" cy="335280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Commitment to/Value of education;</a:t>
            </a:r>
          </a:p>
          <a:p>
            <a:pPr lvl="2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particularly for girls/women </a:t>
            </a:r>
          </a:p>
          <a:p>
            <a:pPr lvl="1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Embedded in the Community;</a:t>
            </a:r>
          </a:p>
          <a:p>
            <a:pPr lvl="2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Interconnection of relationships/situations </a:t>
            </a:r>
          </a:p>
          <a:p>
            <a:pPr lvl="1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Spiritual integration  </a:t>
            </a:r>
          </a:p>
          <a:p>
            <a:pPr lvl="2"/>
            <a:r>
              <a:rPr lang="en-US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Wholistic focus of care</a:t>
            </a:r>
            <a:endParaRPr lang="en-NZ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NZ" sz="15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FF1B32B-739F-49D0-8904-79CD55969AD7}"/>
              </a:ext>
            </a:extLst>
          </p:cNvPr>
          <p:cNvSpPr txBox="1">
            <a:spLocks/>
          </p:cNvSpPr>
          <p:nvPr/>
        </p:nvSpPr>
        <p:spPr>
          <a:xfrm>
            <a:off x="175591" y="133350"/>
            <a:ext cx="8816009" cy="838200"/>
          </a:xfrm>
          <a:prstGeom prst="rect">
            <a:avLst/>
          </a:prstGeom>
        </p:spPr>
        <p:txBody>
          <a:bodyPr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AU" sz="4000" dirty="0">
                <a:latin typeface="Arial" panose="020B0604020202020204" pitchFamily="34" charset="0"/>
                <a:ea typeface="Times New Roman" panose="02020603050405020304" pitchFamily="18" charset="0"/>
              </a:rPr>
              <a:t>Vision</a:t>
            </a:r>
            <a:r>
              <a:rPr lang="en-AU" sz="3600" dirty="0">
                <a:latin typeface="Arial" panose="020B0604020202020204" pitchFamily="34" charset="0"/>
                <a:ea typeface="Times New Roman" panose="02020603050405020304" pitchFamily="18" charset="0"/>
              </a:rPr>
              <a:t>   --   </a:t>
            </a:r>
            <a:r>
              <a:rPr lang="en-AU" sz="3500" b="1" i="1" dirty="0">
                <a:latin typeface="Arial" panose="020B0604020202020204" pitchFamily="34" charset="0"/>
                <a:ea typeface="Times New Roman" panose="02020603050405020304" pitchFamily="18" charset="0"/>
              </a:rPr>
              <a:t>Empowering the Vulnerable </a:t>
            </a:r>
          </a:p>
        </p:txBody>
      </p:sp>
    </p:spTree>
    <p:extLst>
      <p:ext uri="{BB962C8B-B14F-4D97-AF65-F5344CB8AC3E}">
        <p14:creationId xmlns:p14="http://schemas.microsoft.com/office/powerpoint/2010/main" val="3809715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9E6A3C-B325-4CB9-83D0-26B4B186C525}"/>
              </a:ext>
            </a:extLst>
          </p:cNvPr>
          <p:cNvSpPr txBox="1">
            <a:spLocks/>
          </p:cNvSpPr>
          <p:nvPr/>
        </p:nvSpPr>
        <p:spPr>
          <a:xfrm>
            <a:off x="152400" y="184996"/>
            <a:ext cx="8839200" cy="775785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AU" sz="4000" dirty="0">
                <a:latin typeface="Arial" panose="020B0604020202020204" pitchFamily="34" charset="0"/>
                <a:ea typeface="Times New Roman" panose="02020603050405020304" pitchFamily="18" charset="0"/>
              </a:rPr>
              <a:t>Context</a:t>
            </a:r>
            <a:r>
              <a:rPr lang="en-AU" sz="3600" dirty="0">
                <a:latin typeface="Arial" panose="020B0604020202020204" pitchFamily="34" charset="0"/>
                <a:ea typeface="Times New Roman" panose="02020603050405020304" pitchFamily="18" charset="0"/>
              </a:rPr>
              <a:t>   --   </a:t>
            </a:r>
            <a:r>
              <a:rPr lang="en-AU" sz="3500" b="1" i="1" dirty="0">
                <a:latin typeface="Arial" panose="020B0604020202020204" pitchFamily="34" charset="0"/>
                <a:ea typeface="Times New Roman" panose="02020603050405020304" pitchFamily="18" charset="0"/>
              </a:rPr>
              <a:t>Dynamic Response </a:t>
            </a:r>
          </a:p>
          <a:p>
            <a:pPr algn="l"/>
            <a:endParaRPr lang="en-AU" sz="4700" dirty="0"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A9A22D-F054-484C-9C56-EB91450A7AE9}"/>
              </a:ext>
            </a:extLst>
          </p:cNvPr>
          <p:cNvSpPr txBox="1">
            <a:spLocks/>
          </p:cNvSpPr>
          <p:nvPr/>
        </p:nvSpPr>
        <p:spPr>
          <a:xfrm>
            <a:off x="1444336" y="1492826"/>
            <a:ext cx="7471064" cy="3060123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AU" sz="2600" dirty="0">
                <a:latin typeface="Arial" panose="020B0604020202020204" pitchFamily="34" charset="0"/>
                <a:ea typeface="Times New Roman" panose="02020603050405020304" pitchFamily="18" charset="0"/>
              </a:rPr>
              <a:t>What is happening in the here and now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AU" sz="1600" dirty="0">
                <a:latin typeface="Arial" panose="020B0604020202020204" pitchFamily="34" charset="0"/>
                <a:ea typeface="Times New Roman" panose="02020603050405020304" pitchFamily="18" charset="0"/>
              </a:rPr>
              <a:t>This requires a critical awareness of and response to socio-cultural perceptions; identity; and roles</a:t>
            </a:r>
            <a:endParaRPr lang="en-NZ" sz="16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AU" sz="2400" dirty="0">
                <a:latin typeface="Arial" panose="020B0604020202020204" pitchFamily="34" charset="0"/>
                <a:ea typeface="Times New Roman" panose="02020603050405020304" pitchFamily="18" charset="0"/>
                <a:cs typeface="Symbol" panose="05050102010706020507" pitchFamily="18" charset="2"/>
              </a:rPr>
              <a:t>Contextualisation   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AU" sz="1800" dirty="0">
                <a:latin typeface="Arial" panose="020B0604020202020204" pitchFamily="34" charset="0"/>
                <a:ea typeface="Times New Roman" panose="02020603050405020304" pitchFamily="18" charset="0"/>
                <a:cs typeface="Symbol" panose="05050102010706020507" pitchFamily="18" charset="2"/>
              </a:rPr>
              <a:t>critical reflection on attitudes and experiences </a:t>
            </a:r>
            <a:r>
              <a:rPr lang="en-NZ" sz="1800" dirty="0">
                <a:latin typeface="Arial" panose="020B0604020202020204" pitchFamily="34" charset="0"/>
                <a:ea typeface="Times New Roman" panose="02020603050405020304" pitchFamily="18" charset="0"/>
                <a:cs typeface="Symbol" panose="05050102010706020507" pitchFamily="18" charset="2"/>
              </a:rPr>
              <a:t>that lie </a:t>
            </a:r>
            <a:r>
              <a:rPr lang="en-AU" sz="1800" dirty="0">
                <a:latin typeface="Arial" panose="020B0604020202020204" pitchFamily="34" charset="0"/>
                <a:ea typeface="Times New Roman" panose="02020603050405020304" pitchFamily="18" charset="0"/>
                <a:cs typeface="Symbol" panose="05050102010706020507" pitchFamily="18" charset="2"/>
              </a:rPr>
              <a:t>beneath peoples lives and realities</a:t>
            </a:r>
            <a:endParaRPr lang="en-NZ" sz="1800" dirty="0">
              <a:latin typeface="Arial" panose="020B0604020202020204" pitchFamily="34" charset="0"/>
              <a:ea typeface="Times New Roman" panose="02020603050405020304" pitchFamily="18" charset="0"/>
              <a:cs typeface="Symbol" panose="05050102010706020507" pitchFamily="18" charset="2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AU" sz="2400" dirty="0">
                <a:latin typeface="Arial" panose="020B0604020202020204" pitchFamily="34" charset="0"/>
                <a:ea typeface="Times New Roman" panose="02020603050405020304" pitchFamily="18" charset="0"/>
                <a:cs typeface="Symbol" panose="05050102010706020507" pitchFamily="18" charset="2"/>
              </a:rPr>
              <a:t>Consciousness raising    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AU" sz="1800" dirty="0">
                <a:latin typeface="Arial" panose="020B0604020202020204" pitchFamily="34" charset="0"/>
                <a:ea typeface="Times New Roman" panose="02020603050405020304" pitchFamily="18" charset="0"/>
                <a:cs typeface="Symbol" panose="05050102010706020507" pitchFamily="18" charset="2"/>
              </a:rPr>
              <a:t>Dynamic reflection/growth in response to  on attitudes and experiences </a:t>
            </a:r>
            <a:endParaRPr lang="en-NZ" sz="1800" dirty="0">
              <a:latin typeface="Arial" panose="020B0604020202020204" pitchFamily="34" charset="0"/>
              <a:ea typeface="Times New Roman" panose="02020603050405020304" pitchFamily="18" charset="0"/>
              <a:cs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022323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6388A6-4F1B-4B3F-B0AE-B88290F82BD6}"/>
              </a:ext>
            </a:extLst>
          </p:cNvPr>
          <p:cNvSpPr txBox="1">
            <a:spLocks/>
          </p:cNvSpPr>
          <p:nvPr/>
        </p:nvSpPr>
        <p:spPr>
          <a:xfrm>
            <a:off x="152400" y="361950"/>
            <a:ext cx="8153400" cy="8382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AU" sz="4700" dirty="0">
                <a:latin typeface="Arial" panose="020B0604020202020204" pitchFamily="34" charset="0"/>
                <a:ea typeface="Times New Roman" panose="02020603050405020304" pitchFamily="18" charset="0"/>
              </a:rPr>
              <a:t>Action</a:t>
            </a:r>
            <a:r>
              <a:rPr lang="en-AU" sz="3500" dirty="0">
                <a:latin typeface="Arial" panose="020B0604020202020204" pitchFamily="34" charset="0"/>
                <a:ea typeface="Times New Roman" panose="02020603050405020304" pitchFamily="18" charset="0"/>
              </a:rPr>
              <a:t>    --     </a:t>
            </a:r>
            <a:r>
              <a:rPr lang="en-AU" sz="3500" b="1" i="1" dirty="0">
                <a:latin typeface="Arial" panose="020B0604020202020204" pitchFamily="34" charset="0"/>
                <a:ea typeface="Times New Roman" panose="02020603050405020304" pitchFamily="18" charset="0"/>
              </a:rPr>
              <a:t>“not words but deeds”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5E7C74-746F-48C1-BD83-E88552B31D88}"/>
              </a:ext>
            </a:extLst>
          </p:cNvPr>
          <p:cNvSpPr txBox="1">
            <a:spLocks/>
          </p:cNvSpPr>
          <p:nvPr/>
        </p:nvSpPr>
        <p:spPr>
          <a:xfrm>
            <a:off x="1676400" y="1352550"/>
            <a:ext cx="6934200" cy="350520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AU" sz="2800" dirty="0">
                <a:latin typeface="Arial" panose="020B0604020202020204" pitchFamily="34" charset="0"/>
                <a:ea typeface="Times New Roman" panose="02020603050405020304" pitchFamily="18" charset="0"/>
              </a:rPr>
              <a:t>Praxis oriented</a:t>
            </a:r>
          </a:p>
          <a:p>
            <a:pPr lvl="2" algn="just"/>
            <a:r>
              <a:rPr lang="en-AU" dirty="0">
                <a:latin typeface="Arial" panose="020B0604020202020204" pitchFamily="34" charset="0"/>
                <a:ea typeface="Times New Roman" panose="02020603050405020304" pitchFamily="18" charset="0"/>
              </a:rPr>
              <a:t>An Incarnational focus – </a:t>
            </a:r>
            <a:r>
              <a:rPr lang="en-AU" sz="2000" i="1" dirty="0">
                <a:latin typeface="Arial" panose="020B0604020202020204" pitchFamily="34" charset="0"/>
                <a:ea typeface="Times New Roman" panose="02020603050405020304" pitchFamily="18" charset="0"/>
              </a:rPr>
              <a:t>word made flesh</a:t>
            </a:r>
          </a:p>
          <a:p>
            <a:pPr marL="914400" lvl="2" indent="0" algn="just">
              <a:buNone/>
            </a:pPr>
            <a:endParaRPr lang="en-NZ" sz="2000" i="1" dirty="0">
              <a:latin typeface="Arial" panose="020B0604020202020204" pitchFamily="34" charset="0"/>
              <a:ea typeface="Times New Roman" panose="02020603050405020304" pitchFamily="18" charset="0"/>
              <a:cs typeface="Symbol" panose="05050102010706020507" pitchFamily="18" charset="2"/>
            </a:endParaRPr>
          </a:p>
          <a:p>
            <a:pPr algn="just">
              <a:buFont typeface="Symbol" panose="05050102010706020507" pitchFamily="18" charset="2"/>
              <a:buChar char=""/>
            </a:pPr>
            <a:r>
              <a:rPr lang="en-AU" sz="2800" dirty="0">
                <a:latin typeface="Arial" panose="020B0604020202020204" pitchFamily="34" charset="0"/>
                <a:ea typeface="Times New Roman" panose="02020603050405020304" pitchFamily="18" charset="0"/>
                <a:cs typeface="Symbol" panose="05050102010706020507" pitchFamily="18" charset="2"/>
              </a:rPr>
              <a:t>Commitment to the development of:</a:t>
            </a:r>
          </a:p>
          <a:p>
            <a:pPr lvl="1" algn="just">
              <a:buFont typeface="Symbol" panose="05050102010706020507" pitchFamily="18" charset="2"/>
              <a:buChar char=""/>
            </a:pPr>
            <a:r>
              <a:rPr lang="en-AU" sz="2400" dirty="0">
                <a:latin typeface="Arial" panose="020B0604020202020204" pitchFamily="34" charset="0"/>
                <a:ea typeface="Times New Roman" panose="02020603050405020304" pitchFamily="18" charset="0"/>
                <a:cs typeface="Symbol" panose="05050102010706020507" pitchFamily="18" charset="2"/>
              </a:rPr>
              <a:t>Voice </a:t>
            </a:r>
          </a:p>
          <a:p>
            <a:pPr lvl="2" algn="just">
              <a:buFont typeface="Symbol" panose="05050102010706020507" pitchFamily="18" charset="2"/>
              <a:buChar char=""/>
            </a:pPr>
            <a:r>
              <a:rPr lang="en-AU" sz="2000" dirty="0">
                <a:latin typeface="Arial" panose="020B0604020202020204" pitchFamily="34" charset="0"/>
                <a:ea typeface="Times New Roman" panose="02020603050405020304" pitchFamily="18" charset="0"/>
                <a:cs typeface="Symbol" panose="05050102010706020507" pitchFamily="18" charset="2"/>
              </a:rPr>
              <a:t>education for participation </a:t>
            </a:r>
            <a:endParaRPr lang="en-NZ" sz="2000" dirty="0">
              <a:latin typeface="Arial" panose="020B0604020202020204" pitchFamily="34" charset="0"/>
              <a:ea typeface="Times New Roman" panose="02020603050405020304" pitchFamily="18" charset="0"/>
              <a:cs typeface="Symbol" panose="05050102010706020507" pitchFamily="18" charset="2"/>
            </a:endParaRPr>
          </a:p>
          <a:p>
            <a:pPr lvl="1" algn="just">
              <a:buFont typeface="Symbol" panose="05050102010706020507" pitchFamily="18" charset="2"/>
              <a:buChar char=""/>
            </a:pPr>
            <a:r>
              <a:rPr lang="en-AU" sz="2400" dirty="0">
                <a:latin typeface="Arial" panose="020B0604020202020204" pitchFamily="34" charset="0"/>
                <a:ea typeface="Times New Roman" panose="02020603050405020304" pitchFamily="18" charset="0"/>
                <a:cs typeface="Symbol" panose="05050102010706020507" pitchFamily="18" charset="2"/>
              </a:rPr>
              <a:t>Agency </a:t>
            </a:r>
          </a:p>
          <a:p>
            <a:pPr lvl="2" algn="just">
              <a:buFont typeface="Symbol" panose="05050102010706020507" pitchFamily="18" charset="2"/>
              <a:buChar char=""/>
            </a:pPr>
            <a:r>
              <a:rPr lang="en-AU" sz="2000" dirty="0">
                <a:latin typeface="Arial" panose="020B0604020202020204" pitchFamily="34" charset="0"/>
                <a:ea typeface="Times New Roman" panose="02020603050405020304" pitchFamily="18" charset="0"/>
                <a:cs typeface="Symbol" panose="05050102010706020507" pitchFamily="18" charset="2"/>
              </a:rPr>
              <a:t>subject not object </a:t>
            </a:r>
            <a:endParaRPr lang="en-NZ" sz="2000" dirty="0">
              <a:latin typeface="Arial" panose="020B0604020202020204" pitchFamily="34" charset="0"/>
              <a:ea typeface="Times New Roman" panose="02020603050405020304" pitchFamily="18" charset="0"/>
              <a:cs typeface="Symbol" panose="05050102010706020507" pitchFamily="18" charset="2"/>
            </a:endParaRPr>
          </a:p>
          <a:p>
            <a:endParaRPr lang="en-NZ" sz="1500" dirty="0"/>
          </a:p>
        </p:txBody>
      </p:sp>
    </p:spTree>
    <p:extLst>
      <p:ext uri="{BB962C8B-B14F-4D97-AF65-F5344CB8AC3E}">
        <p14:creationId xmlns:p14="http://schemas.microsoft.com/office/powerpoint/2010/main" val="3334189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596D45-A671-4197-B960-09BA31BC449A}"/>
              </a:ext>
            </a:extLst>
          </p:cNvPr>
          <p:cNvSpPr txBox="1">
            <a:spLocks/>
          </p:cNvSpPr>
          <p:nvPr/>
        </p:nvSpPr>
        <p:spPr>
          <a:xfrm>
            <a:off x="329657" y="133350"/>
            <a:ext cx="8324748" cy="411480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00100" lvl="2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Symbol" panose="05050102010706020507" pitchFamily="18" charset="2"/>
              <a:buChar char=""/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Institutions using relationality as their cornerstone are driven by </a:t>
            </a:r>
          </a:p>
          <a:p>
            <a:pPr lvl="1" indent="-342900">
              <a:buFont typeface="Symbol" panose="05050102010706020507" pitchFamily="18" charset="2"/>
              <a:buChar char=""/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Attitudes of justice </a:t>
            </a:r>
          </a:p>
          <a:p>
            <a:pPr lvl="2" indent="-342900">
              <a:buFont typeface="Symbol" panose="05050102010706020507" pitchFamily="18" charset="2"/>
              <a:buChar char=""/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which will generate </a:t>
            </a:r>
          </a:p>
          <a:p>
            <a:pPr lvl="1" indent="-342900">
              <a:buFont typeface="Symbol" panose="05050102010706020507" pitchFamily="18" charset="2"/>
              <a:buChar char=""/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Actions grounded by love/care </a:t>
            </a:r>
          </a:p>
          <a:p>
            <a:pPr marL="400050" lvl="1" indent="0"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Symbol" panose="05050102010706020507" pitchFamily="18" charset="2"/>
              <a:buChar char=""/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It is not about doing </a:t>
            </a:r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different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things – it is about </a:t>
            </a:r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doing things differently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NZ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2590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Version xmlns="http://schemas.microsoft.com/sharepoint/v3/fields" xsi:nil="true"/>
    <_Status xmlns="http://schemas.microsoft.com/sharepoint/v3/fields">Not Started</_Statu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E64AEEDD9B7A4D93545ACBE97D4615" ma:contentTypeVersion="2" ma:contentTypeDescription="Create a new document." ma:contentTypeScope="" ma:versionID="f49002b78e3a4a71b814eef46a983816">
  <xsd:schema xmlns:xsd="http://www.w3.org/2001/XMLSchema" xmlns:xs="http://www.w3.org/2001/XMLSchema" xmlns:p="http://schemas.microsoft.com/office/2006/metadata/properties" xmlns:ns2="http://schemas.microsoft.com/sharepoint/v3/fields" targetNamespace="http://schemas.microsoft.com/office/2006/metadata/properties" ma:root="true" ma:fieldsID="38f6db2dd0d9a0cf6a8dc37be32b365b" ns2:_=""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_Status" minOccurs="0"/>
                <xsd:element ref="ns2:_Vers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Status" ma:index="8" nillable="true" ma:displayName="Status" ma:default="Not Started" ma:internalName="_Status">
      <xsd:simpleType>
        <xsd:union memberTypes="dms:Text">
          <xsd:simpleType>
            <xsd:restriction base="dms:Choice">
              <xsd:enumeration value="Not Started"/>
              <xsd:enumeration value="Draft"/>
              <xsd:enumeration value="Reviewed"/>
              <xsd:enumeration value="Scheduled"/>
              <xsd:enumeration value="Published"/>
              <xsd:enumeration value="Final"/>
              <xsd:enumeration value="Expired"/>
            </xsd:restriction>
          </xsd:simpleType>
        </xsd:union>
      </xsd:simpleType>
    </xsd:element>
    <xsd:element name="_Version" ma:index="9" nillable="true" ma:displayName="Version" ma:internalName="_Version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 ma:displayName="Status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B6F2769-7194-4217-93D3-3AF3A4742282}">
  <ds:schemaRefs>
    <ds:schemaRef ds:uri="http://purl.org/dc/elements/1.1/"/>
    <ds:schemaRef ds:uri="http://schemas.microsoft.com/office/2006/metadata/properties"/>
    <ds:schemaRef ds:uri="http://schemas.microsoft.com/sharepoint/v3/field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www.w3.org/XML/1998/namespace"/>
    <ds:schemaRef ds:uri="http://schemas.microsoft.com/office/infopath/2007/PartnerControl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E4214858-785C-42F7-BE66-6D0E79395F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3030</TotalTime>
  <Words>583</Words>
  <Application>Microsoft Macintosh PowerPoint</Application>
  <PresentationFormat>On-screen Show (16:9)</PresentationFormat>
  <Paragraphs>119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GT Walsheim</vt:lpstr>
      <vt:lpstr>Microsoft Sans Serif</vt:lpstr>
      <vt:lpstr>Symbol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FileNewTemplate</dc:title>
  <dc:creator>Diana</dc:creator>
  <cp:lastModifiedBy>Louise Gunther</cp:lastModifiedBy>
  <cp:revision>68</cp:revision>
  <cp:lastPrinted>2021-08-06T00:15:37Z</cp:lastPrinted>
  <dcterms:created xsi:type="dcterms:W3CDTF">2010-04-12T23:12:02Z</dcterms:created>
  <dcterms:modified xsi:type="dcterms:W3CDTF">2021-10-04T06:10:04Z</dcterms:modified>
  <cp:contentStatus>Draft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0x0101000DE64AEEDD9B7A4D93545ACBE97D4615</vt:lpwstr>
  </property>
</Properties>
</file>